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57" r:id="rId6"/>
    <p:sldId id="260" r:id="rId7"/>
    <p:sldId id="261" r:id="rId8"/>
    <p:sldId id="259" r:id="rId9"/>
    <p:sldId id="267" r:id="rId10"/>
    <p:sldId id="263" r:id="rId11"/>
    <p:sldId id="264" r:id="rId12"/>
    <p:sldId id="262" r:id="rId13"/>
    <p:sldId id="265" r:id="rId14"/>
    <p:sldId id="258" r:id="rId1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086F5F6-362D-8A41-8543-59D0CCC2D300}" v="58" dt="2021-10-19T10:31:30.02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824"/>
    <p:restoredTop sz="94694"/>
  </p:normalViewPr>
  <p:slideViewPr>
    <p:cSldViewPr snapToGrid="0" snapToObjects="1" showGuides="1">
      <p:cViewPr varScale="1">
        <p:scale>
          <a:sx n="117" d="100"/>
          <a:sy n="117" d="100"/>
        </p:scale>
        <p:origin x="840" y="1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1AEB36-D7CE-A34A-BCCD-555AFC5D6A95}"/>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BF8A3A99-266F-814A-A077-2523249E8FA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878BAA5-5039-A549-BB9C-99DE2D83749F}"/>
              </a:ext>
            </a:extLst>
          </p:cNvPr>
          <p:cNvSpPr>
            <a:spLocks noGrp="1"/>
          </p:cNvSpPr>
          <p:nvPr>
            <p:ph type="dt" sz="half" idx="10"/>
          </p:nvPr>
        </p:nvSpPr>
        <p:spPr/>
        <p:txBody>
          <a:bodyPr/>
          <a:lstStyle/>
          <a:p>
            <a:fld id="{5D8CB024-7755-EC4D-8B9E-40609C207ED3}" type="datetimeFigureOut">
              <a:rPr lang="de-DE" smtClean="0"/>
              <a:t>17.10.21</a:t>
            </a:fld>
            <a:endParaRPr lang="de-DE"/>
          </a:p>
        </p:txBody>
      </p:sp>
      <p:sp>
        <p:nvSpPr>
          <p:cNvPr id="5" name="Fußzeilenplatzhalter 4">
            <a:extLst>
              <a:ext uri="{FF2B5EF4-FFF2-40B4-BE49-F238E27FC236}">
                <a16:creationId xmlns:a16="http://schemas.microsoft.com/office/drawing/2014/main" id="{0E18F93C-8A94-624E-A8BD-EDE6B91E540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3BF6A38-1DFD-B540-A86A-F84C406EEB0F}"/>
              </a:ext>
            </a:extLst>
          </p:cNvPr>
          <p:cNvSpPr>
            <a:spLocks noGrp="1"/>
          </p:cNvSpPr>
          <p:nvPr>
            <p:ph type="sldNum" sz="quarter" idx="12"/>
          </p:nvPr>
        </p:nvSpPr>
        <p:spPr/>
        <p:txBody>
          <a:bodyPr/>
          <a:lstStyle/>
          <a:p>
            <a:fld id="{38D22CEE-67B2-F64D-A6D9-5D7D9C506C6C}" type="slidenum">
              <a:rPr lang="de-DE" smtClean="0"/>
              <a:t>‹Nr.›</a:t>
            </a:fld>
            <a:endParaRPr lang="de-DE"/>
          </a:p>
        </p:txBody>
      </p:sp>
    </p:spTree>
    <p:extLst>
      <p:ext uri="{BB962C8B-B14F-4D97-AF65-F5344CB8AC3E}">
        <p14:creationId xmlns:p14="http://schemas.microsoft.com/office/powerpoint/2010/main" val="2865128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E6F087-EAA4-0240-BFC0-0DFD7942DBE9}"/>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0EE0A05D-0D46-F540-9377-2E3E1F33E7FD}"/>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D78FB24-D1DE-E340-AB56-2F525C81A190}"/>
              </a:ext>
            </a:extLst>
          </p:cNvPr>
          <p:cNvSpPr>
            <a:spLocks noGrp="1"/>
          </p:cNvSpPr>
          <p:nvPr>
            <p:ph type="dt" sz="half" idx="10"/>
          </p:nvPr>
        </p:nvSpPr>
        <p:spPr/>
        <p:txBody>
          <a:bodyPr/>
          <a:lstStyle/>
          <a:p>
            <a:fld id="{5D8CB024-7755-EC4D-8B9E-40609C207ED3}" type="datetimeFigureOut">
              <a:rPr lang="de-DE" smtClean="0"/>
              <a:t>17.10.21</a:t>
            </a:fld>
            <a:endParaRPr lang="de-DE"/>
          </a:p>
        </p:txBody>
      </p:sp>
      <p:sp>
        <p:nvSpPr>
          <p:cNvPr id="5" name="Fußzeilenplatzhalter 4">
            <a:extLst>
              <a:ext uri="{FF2B5EF4-FFF2-40B4-BE49-F238E27FC236}">
                <a16:creationId xmlns:a16="http://schemas.microsoft.com/office/drawing/2014/main" id="{BDFA5E58-A1B7-7D4A-B21A-7783235531C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1950C49-2FFE-184F-8E39-2B28F0772B3C}"/>
              </a:ext>
            </a:extLst>
          </p:cNvPr>
          <p:cNvSpPr>
            <a:spLocks noGrp="1"/>
          </p:cNvSpPr>
          <p:nvPr>
            <p:ph type="sldNum" sz="quarter" idx="12"/>
          </p:nvPr>
        </p:nvSpPr>
        <p:spPr/>
        <p:txBody>
          <a:bodyPr/>
          <a:lstStyle/>
          <a:p>
            <a:fld id="{38D22CEE-67B2-F64D-A6D9-5D7D9C506C6C}" type="slidenum">
              <a:rPr lang="de-DE" smtClean="0"/>
              <a:t>‹Nr.›</a:t>
            </a:fld>
            <a:endParaRPr lang="de-DE"/>
          </a:p>
        </p:txBody>
      </p:sp>
    </p:spTree>
    <p:extLst>
      <p:ext uri="{BB962C8B-B14F-4D97-AF65-F5344CB8AC3E}">
        <p14:creationId xmlns:p14="http://schemas.microsoft.com/office/powerpoint/2010/main" val="4259193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F131B7A6-5186-044C-9AE4-36DAFACF683D}"/>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807F6DFB-208F-3747-A28A-B7A7DA77CAB7}"/>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A814DE2-F0BB-E94F-BA90-ADFF7325112A}"/>
              </a:ext>
            </a:extLst>
          </p:cNvPr>
          <p:cNvSpPr>
            <a:spLocks noGrp="1"/>
          </p:cNvSpPr>
          <p:nvPr>
            <p:ph type="dt" sz="half" idx="10"/>
          </p:nvPr>
        </p:nvSpPr>
        <p:spPr/>
        <p:txBody>
          <a:bodyPr/>
          <a:lstStyle/>
          <a:p>
            <a:fld id="{5D8CB024-7755-EC4D-8B9E-40609C207ED3}" type="datetimeFigureOut">
              <a:rPr lang="de-DE" smtClean="0"/>
              <a:t>17.10.21</a:t>
            </a:fld>
            <a:endParaRPr lang="de-DE"/>
          </a:p>
        </p:txBody>
      </p:sp>
      <p:sp>
        <p:nvSpPr>
          <p:cNvPr id="5" name="Fußzeilenplatzhalter 4">
            <a:extLst>
              <a:ext uri="{FF2B5EF4-FFF2-40B4-BE49-F238E27FC236}">
                <a16:creationId xmlns:a16="http://schemas.microsoft.com/office/drawing/2014/main" id="{264D5F1C-6A46-9943-8EE5-835F8908C52F}"/>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BE73019-E9BA-B248-A6DF-4B3A80A53EF5}"/>
              </a:ext>
            </a:extLst>
          </p:cNvPr>
          <p:cNvSpPr>
            <a:spLocks noGrp="1"/>
          </p:cNvSpPr>
          <p:nvPr>
            <p:ph type="sldNum" sz="quarter" idx="12"/>
          </p:nvPr>
        </p:nvSpPr>
        <p:spPr/>
        <p:txBody>
          <a:bodyPr/>
          <a:lstStyle/>
          <a:p>
            <a:fld id="{38D22CEE-67B2-F64D-A6D9-5D7D9C506C6C}" type="slidenum">
              <a:rPr lang="de-DE" smtClean="0"/>
              <a:t>‹Nr.›</a:t>
            </a:fld>
            <a:endParaRPr lang="de-DE"/>
          </a:p>
        </p:txBody>
      </p:sp>
    </p:spTree>
    <p:extLst>
      <p:ext uri="{BB962C8B-B14F-4D97-AF65-F5344CB8AC3E}">
        <p14:creationId xmlns:p14="http://schemas.microsoft.com/office/powerpoint/2010/main" val="1353188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C14602-1D9C-094D-95CE-22A2571028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810F5159-3C67-EB41-8BC9-20B5175F604D}"/>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008E4EA-67BE-A948-9129-752E880F27F3}"/>
              </a:ext>
            </a:extLst>
          </p:cNvPr>
          <p:cNvSpPr>
            <a:spLocks noGrp="1"/>
          </p:cNvSpPr>
          <p:nvPr>
            <p:ph type="dt" sz="half" idx="10"/>
          </p:nvPr>
        </p:nvSpPr>
        <p:spPr/>
        <p:txBody>
          <a:bodyPr/>
          <a:lstStyle/>
          <a:p>
            <a:fld id="{5D8CB024-7755-EC4D-8B9E-40609C207ED3}" type="datetimeFigureOut">
              <a:rPr lang="de-DE" smtClean="0"/>
              <a:t>17.10.21</a:t>
            </a:fld>
            <a:endParaRPr lang="de-DE"/>
          </a:p>
        </p:txBody>
      </p:sp>
      <p:sp>
        <p:nvSpPr>
          <p:cNvPr id="5" name="Fußzeilenplatzhalter 4">
            <a:extLst>
              <a:ext uri="{FF2B5EF4-FFF2-40B4-BE49-F238E27FC236}">
                <a16:creationId xmlns:a16="http://schemas.microsoft.com/office/drawing/2014/main" id="{ABD7D03D-176E-9A49-BC6D-50332CAD8ED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19BD8D4-CA6E-1B46-861D-8315A6926329}"/>
              </a:ext>
            </a:extLst>
          </p:cNvPr>
          <p:cNvSpPr>
            <a:spLocks noGrp="1"/>
          </p:cNvSpPr>
          <p:nvPr>
            <p:ph type="sldNum" sz="quarter" idx="12"/>
          </p:nvPr>
        </p:nvSpPr>
        <p:spPr/>
        <p:txBody>
          <a:bodyPr/>
          <a:lstStyle/>
          <a:p>
            <a:fld id="{38D22CEE-67B2-F64D-A6D9-5D7D9C506C6C}" type="slidenum">
              <a:rPr lang="de-DE" smtClean="0"/>
              <a:t>‹Nr.›</a:t>
            </a:fld>
            <a:endParaRPr lang="de-DE"/>
          </a:p>
        </p:txBody>
      </p:sp>
    </p:spTree>
    <p:extLst>
      <p:ext uri="{BB962C8B-B14F-4D97-AF65-F5344CB8AC3E}">
        <p14:creationId xmlns:p14="http://schemas.microsoft.com/office/powerpoint/2010/main" val="538690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BD3BFE-4694-4F41-A9C5-9667F6BDE0C3}"/>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7E21124E-64E3-D646-A4E4-120206B8206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CBB519E-F201-364F-AB05-198A12457633}"/>
              </a:ext>
            </a:extLst>
          </p:cNvPr>
          <p:cNvSpPr>
            <a:spLocks noGrp="1"/>
          </p:cNvSpPr>
          <p:nvPr>
            <p:ph type="dt" sz="half" idx="10"/>
          </p:nvPr>
        </p:nvSpPr>
        <p:spPr/>
        <p:txBody>
          <a:bodyPr/>
          <a:lstStyle/>
          <a:p>
            <a:fld id="{5D8CB024-7755-EC4D-8B9E-40609C207ED3}" type="datetimeFigureOut">
              <a:rPr lang="de-DE" smtClean="0"/>
              <a:t>17.10.21</a:t>
            </a:fld>
            <a:endParaRPr lang="de-DE"/>
          </a:p>
        </p:txBody>
      </p:sp>
      <p:sp>
        <p:nvSpPr>
          <p:cNvPr id="5" name="Fußzeilenplatzhalter 4">
            <a:extLst>
              <a:ext uri="{FF2B5EF4-FFF2-40B4-BE49-F238E27FC236}">
                <a16:creationId xmlns:a16="http://schemas.microsoft.com/office/drawing/2014/main" id="{289B69A0-3BDE-6549-AF2D-686002AD052F}"/>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4F47388D-BE4F-7245-ACB8-C32BA25CF6A6}"/>
              </a:ext>
            </a:extLst>
          </p:cNvPr>
          <p:cNvSpPr>
            <a:spLocks noGrp="1"/>
          </p:cNvSpPr>
          <p:nvPr>
            <p:ph type="sldNum" sz="quarter" idx="12"/>
          </p:nvPr>
        </p:nvSpPr>
        <p:spPr/>
        <p:txBody>
          <a:bodyPr/>
          <a:lstStyle/>
          <a:p>
            <a:fld id="{38D22CEE-67B2-F64D-A6D9-5D7D9C506C6C}" type="slidenum">
              <a:rPr lang="de-DE" smtClean="0"/>
              <a:t>‹Nr.›</a:t>
            </a:fld>
            <a:endParaRPr lang="de-DE"/>
          </a:p>
        </p:txBody>
      </p:sp>
    </p:spTree>
    <p:extLst>
      <p:ext uri="{BB962C8B-B14F-4D97-AF65-F5344CB8AC3E}">
        <p14:creationId xmlns:p14="http://schemas.microsoft.com/office/powerpoint/2010/main" val="2367699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D67F1B-ED44-1743-80D3-AEA8B3E3E42A}"/>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A73E154-3BBD-4547-AC3D-87E0DEF9B2E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BAB0AE9B-DC4C-8246-84C7-CE367D418002}"/>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E4BCD40-671A-A64B-AFF0-02F44628BCC3}"/>
              </a:ext>
            </a:extLst>
          </p:cNvPr>
          <p:cNvSpPr>
            <a:spLocks noGrp="1"/>
          </p:cNvSpPr>
          <p:nvPr>
            <p:ph type="dt" sz="half" idx="10"/>
          </p:nvPr>
        </p:nvSpPr>
        <p:spPr/>
        <p:txBody>
          <a:bodyPr/>
          <a:lstStyle/>
          <a:p>
            <a:fld id="{5D8CB024-7755-EC4D-8B9E-40609C207ED3}" type="datetimeFigureOut">
              <a:rPr lang="de-DE" smtClean="0"/>
              <a:t>17.10.21</a:t>
            </a:fld>
            <a:endParaRPr lang="de-DE"/>
          </a:p>
        </p:txBody>
      </p:sp>
      <p:sp>
        <p:nvSpPr>
          <p:cNvPr id="6" name="Fußzeilenplatzhalter 5">
            <a:extLst>
              <a:ext uri="{FF2B5EF4-FFF2-40B4-BE49-F238E27FC236}">
                <a16:creationId xmlns:a16="http://schemas.microsoft.com/office/drawing/2014/main" id="{7D9D4653-1EEF-4E4B-BFC1-A86029625007}"/>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8374F8D-848B-454D-B4D4-9D3C8D58D153}"/>
              </a:ext>
            </a:extLst>
          </p:cNvPr>
          <p:cNvSpPr>
            <a:spLocks noGrp="1"/>
          </p:cNvSpPr>
          <p:nvPr>
            <p:ph type="sldNum" sz="quarter" idx="12"/>
          </p:nvPr>
        </p:nvSpPr>
        <p:spPr/>
        <p:txBody>
          <a:bodyPr/>
          <a:lstStyle/>
          <a:p>
            <a:fld id="{38D22CEE-67B2-F64D-A6D9-5D7D9C506C6C}" type="slidenum">
              <a:rPr lang="de-DE" smtClean="0"/>
              <a:t>‹Nr.›</a:t>
            </a:fld>
            <a:endParaRPr lang="de-DE"/>
          </a:p>
        </p:txBody>
      </p:sp>
    </p:spTree>
    <p:extLst>
      <p:ext uri="{BB962C8B-B14F-4D97-AF65-F5344CB8AC3E}">
        <p14:creationId xmlns:p14="http://schemas.microsoft.com/office/powerpoint/2010/main" val="31608512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27BB32-1B26-1545-AD59-3E5A1C8E02D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D389AB78-2EB0-DD4D-9EFE-61EC3D01BC9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A810AD2F-5B03-4D4F-9977-BAB63907436D}"/>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1549B1D6-6363-B247-880B-69098F7DB0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7BF2CFA2-9F9F-FB4B-BA91-E189E21EAA50}"/>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7BE5BC1-9079-CE49-A506-6C1BBAB4D718}"/>
              </a:ext>
            </a:extLst>
          </p:cNvPr>
          <p:cNvSpPr>
            <a:spLocks noGrp="1"/>
          </p:cNvSpPr>
          <p:nvPr>
            <p:ph type="dt" sz="half" idx="10"/>
          </p:nvPr>
        </p:nvSpPr>
        <p:spPr/>
        <p:txBody>
          <a:bodyPr/>
          <a:lstStyle/>
          <a:p>
            <a:fld id="{5D8CB024-7755-EC4D-8B9E-40609C207ED3}" type="datetimeFigureOut">
              <a:rPr lang="de-DE" smtClean="0"/>
              <a:t>17.10.21</a:t>
            </a:fld>
            <a:endParaRPr lang="de-DE"/>
          </a:p>
        </p:txBody>
      </p:sp>
      <p:sp>
        <p:nvSpPr>
          <p:cNvPr id="8" name="Fußzeilenplatzhalter 7">
            <a:extLst>
              <a:ext uri="{FF2B5EF4-FFF2-40B4-BE49-F238E27FC236}">
                <a16:creationId xmlns:a16="http://schemas.microsoft.com/office/drawing/2014/main" id="{8F464E13-FF0C-4940-8A9B-3BD9B5EF22BD}"/>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802CFD8C-0888-6C4F-8204-B4033836CDD4}"/>
              </a:ext>
            </a:extLst>
          </p:cNvPr>
          <p:cNvSpPr>
            <a:spLocks noGrp="1"/>
          </p:cNvSpPr>
          <p:nvPr>
            <p:ph type="sldNum" sz="quarter" idx="12"/>
          </p:nvPr>
        </p:nvSpPr>
        <p:spPr/>
        <p:txBody>
          <a:bodyPr/>
          <a:lstStyle/>
          <a:p>
            <a:fld id="{38D22CEE-67B2-F64D-A6D9-5D7D9C506C6C}" type="slidenum">
              <a:rPr lang="de-DE" smtClean="0"/>
              <a:t>‹Nr.›</a:t>
            </a:fld>
            <a:endParaRPr lang="de-DE"/>
          </a:p>
        </p:txBody>
      </p:sp>
    </p:spTree>
    <p:extLst>
      <p:ext uri="{BB962C8B-B14F-4D97-AF65-F5344CB8AC3E}">
        <p14:creationId xmlns:p14="http://schemas.microsoft.com/office/powerpoint/2010/main" val="823597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06F1D3-EA0A-204C-A229-0949D8A7A80C}"/>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75693184-9432-7B48-8EF2-9C0FF29B909F}"/>
              </a:ext>
            </a:extLst>
          </p:cNvPr>
          <p:cNvSpPr>
            <a:spLocks noGrp="1"/>
          </p:cNvSpPr>
          <p:nvPr>
            <p:ph type="dt" sz="half" idx="10"/>
          </p:nvPr>
        </p:nvSpPr>
        <p:spPr/>
        <p:txBody>
          <a:bodyPr/>
          <a:lstStyle/>
          <a:p>
            <a:fld id="{5D8CB024-7755-EC4D-8B9E-40609C207ED3}" type="datetimeFigureOut">
              <a:rPr lang="de-DE" smtClean="0"/>
              <a:t>17.10.21</a:t>
            </a:fld>
            <a:endParaRPr lang="de-DE"/>
          </a:p>
        </p:txBody>
      </p:sp>
      <p:sp>
        <p:nvSpPr>
          <p:cNvPr id="4" name="Fußzeilenplatzhalter 3">
            <a:extLst>
              <a:ext uri="{FF2B5EF4-FFF2-40B4-BE49-F238E27FC236}">
                <a16:creationId xmlns:a16="http://schemas.microsoft.com/office/drawing/2014/main" id="{8A721353-B1A7-8548-88D7-A2E8ACA77566}"/>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D588EB7B-3C07-404E-8A20-156CA85ACAF8}"/>
              </a:ext>
            </a:extLst>
          </p:cNvPr>
          <p:cNvSpPr>
            <a:spLocks noGrp="1"/>
          </p:cNvSpPr>
          <p:nvPr>
            <p:ph type="sldNum" sz="quarter" idx="12"/>
          </p:nvPr>
        </p:nvSpPr>
        <p:spPr/>
        <p:txBody>
          <a:bodyPr/>
          <a:lstStyle/>
          <a:p>
            <a:fld id="{38D22CEE-67B2-F64D-A6D9-5D7D9C506C6C}" type="slidenum">
              <a:rPr lang="de-DE" smtClean="0"/>
              <a:t>‹Nr.›</a:t>
            </a:fld>
            <a:endParaRPr lang="de-DE"/>
          </a:p>
        </p:txBody>
      </p:sp>
    </p:spTree>
    <p:extLst>
      <p:ext uri="{BB962C8B-B14F-4D97-AF65-F5344CB8AC3E}">
        <p14:creationId xmlns:p14="http://schemas.microsoft.com/office/powerpoint/2010/main" val="100186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28EEA43B-2843-1942-B9F8-CCDE6EB1C792}"/>
              </a:ext>
            </a:extLst>
          </p:cNvPr>
          <p:cNvSpPr>
            <a:spLocks noGrp="1"/>
          </p:cNvSpPr>
          <p:nvPr>
            <p:ph type="dt" sz="half" idx="10"/>
          </p:nvPr>
        </p:nvSpPr>
        <p:spPr/>
        <p:txBody>
          <a:bodyPr/>
          <a:lstStyle/>
          <a:p>
            <a:fld id="{5D8CB024-7755-EC4D-8B9E-40609C207ED3}" type="datetimeFigureOut">
              <a:rPr lang="de-DE" smtClean="0"/>
              <a:t>17.10.21</a:t>
            </a:fld>
            <a:endParaRPr lang="de-DE"/>
          </a:p>
        </p:txBody>
      </p:sp>
      <p:sp>
        <p:nvSpPr>
          <p:cNvPr id="3" name="Fußzeilenplatzhalter 2">
            <a:extLst>
              <a:ext uri="{FF2B5EF4-FFF2-40B4-BE49-F238E27FC236}">
                <a16:creationId xmlns:a16="http://schemas.microsoft.com/office/drawing/2014/main" id="{C15EE8A5-DE0E-2B48-ACE7-40B27F184E8F}"/>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D2D398E5-C77C-5A44-A9A0-F6ACF70DA8E5}"/>
              </a:ext>
            </a:extLst>
          </p:cNvPr>
          <p:cNvSpPr>
            <a:spLocks noGrp="1"/>
          </p:cNvSpPr>
          <p:nvPr>
            <p:ph type="sldNum" sz="quarter" idx="12"/>
          </p:nvPr>
        </p:nvSpPr>
        <p:spPr/>
        <p:txBody>
          <a:bodyPr/>
          <a:lstStyle/>
          <a:p>
            <a:fld id="{38D22CEE-67B2-F64D-A6D9-5D7D9C506C6C}" type="slidenum">
              <a:rPr lang="de-DE" smtClean="0"/>
              <a:t>‹Nr.›</a:t>
            </a:fld>
            <a:endParaRPr lang="de-DE"/>
          </a:p>
        </p:txBody>
      </p:sp>
    </p:spTree>
    <p:extLst>
      <p:ext uri="{BB962C8B-B14F-4D97-AF65-F5344CB8AC3E}">
        <p14:creationId xmlns:p14="http://schemas.microsoft.com/office/powerpoint/2010/main" val="1619449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6AEC29-8DFE-EE4F-A921-99C5C21FD4CD}"/>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D4BFF58E-806B-4441-9F72-6EF7ABA7B30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3B91C354-0713-D84F-83D0-B798596063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A0E3E81B-25E4-8B4F-B849-334CA40E83E5}"/>
              </a:ext>
            </a:extLst>
          </p:cNvPr>
          <p:cNvSpPr>
            <a:spLocks noGrp="1"/>
          </p:cNvSpPr>
          <p:nvPr>
            <p:ph type="dt" sz="half" idx="10"/>
          </p:nvPr>
        </p:nvSpPr>
        <p:spPr/>
        <p:txBody>
          <a:bodyPr/>
          <a:lstStyle/>
          <a:p>
            <a:fld id="{5D8CB024-7755-EC4D-8B9E-40609C207ED3}" type="datetimeFigureOut">
              <a:rPr lang="de-DE" smtClean="0"/>
              <a:t>17.10.21</a:t>
            </a:fld>
            <a:endParaRPr lang="de-DE"/>
          </a:p>
        </p:txBody>
      </p:sp>
      <p:sp>
        <p:nvSpPr>
          <p:cNvPr id="6" name="Fußzeilenplatzhalter 5">
            <a:extLst>
              <a:ext uri="{FF2B5EF4-FFF2-40B4-BE49-F238E27FC236}">
                <a16:creationId xmlns:a16="http://schemas.microsoft.com/office/drawing/2014/main" id="{BDE095DA-FE9C-5E45-8C93-0497228C70B0}"/>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EA3B3AF1-F223-A346-8037-2CCBB5D97990}"/>
              </a:ext>
            </a:extLst>
          </p:cNvPr>
          <p:cNvSpPr>
            <a:spLocks noGrp="1"/>
          </p:cNvSpPr>
          <p:nvPr>
            <p:ph type="sldNum" sz="quarter" idx="12"/>
          </p:nvPr>
        </p:nvSpPr>
        <p:spPr/>
        <p:txBody>
          <a:bodyPr/>
          <a:lstStyle/>
          <a:p>
            <a:fld id="{38D22CEE-67B2-F64D-A6D9-5D7D9C506C6C}" type="slidenum">
              <a:rPr lang="de-DE" smtClean="0"/>
              <a:t>‹Nr.›</a:t>
            </a:fld>
            <a:endParaRPr lang="de-DE"/>
          </a:p>
        </p:txBody>
      </p:sp>
    </p:spTree>
    <p:extLst>
      <p:ext uri="{BB962C8B-B14F-4D97-AF65-F5344CB8AC3E}">
        <p14:creationId xmlns:p14="http://schemas.microsoft.com/office/powerpoint/2010/main" val="1065213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5E3EDA6-4FE4-7E42-BEB9-F5FC5EAABFFA}"/>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3911DB02-FE11-5648-B6E5-E51026AA8FA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14FF241-8145-8E47-AACC-AF685C2DCE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E951B9F4-D4A1-9647-9B59-4637AC0903B2}"/>
              </a:ext>
            </a:extLst>
          </p:cNvPr>
          <p:cNvSpPr>
            <a:spLocks noGrp="1"/>
          </p:cNvSpPr>
          <p:nvPr>
            <p:ph type="dt" sz="half" idx="10"/>
          </p:nvPr>
        </p:nvSpPr>
        <p:spPr/>
        <p:txBody>
          <a:bodyPr/>
          <a:lstStyle/>
          <a:p>
            <a:fld id="{5D8CB024-7755-EC4D-8B9E-40609C207ED3}" type="datetimeFigureOut">
              <a:rPr lang="de-DE" smtClean="0"/>
              <a:t>17.10.21</a:t>
            </a:fld>
            <a:endParaRPr lang="de-DE"/>
          </a:p>
        </p:txBody>
      </p:sp>
      <p:sp>
        <p:nvSpPr>
          <p:cNvPr id="6" name="Fußzeilenplatzhalter 5">
            <a:extLst>
              <a:ext uri="{FF2B5EF4-FFF2-40B4-BE49-F238E27FC236}">
                <a16:creationId xmlns:a16="http://schemas.microsoft.com/office/drawing/2014/main" id="{31108652-7867-8746-9229-CDCE4FAE31F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61030EA-7708-604E-875E-6E68BE8DD801}"/>
              </a:ext>
            </a:extLst>
          </p:cNvPr>
          <p:cNvSpPr>
            <a:spLocks noGrp="1"/>
          </p:cNvSpPr>
          <p:nvPr>
            <p:ph type="sldNum" sz="quarter" idx="12"/>
          </p:nvPr>
        </p:nvSpPr>
        <p:spPr/>
        <p:txBody>
          <a:bodyPr/>
          <a:lstStyle/>
          <a:p>
            <a:fld id="{38D22CEE-67B2-F64D-A6D9-5D7D9C506C6C}" type="slidenum">
              <a:rPr lang="de-DE" smtClean="0"/>
              <a:t>‹Nr.›</a:t>
            </a:fld>
            <a:endParaRPr lang="de-DE"/>
          </a:p>
        </p:txBody>
      </p:sp>
    </p:spTree>
    <p:extLst>
      <p:ext uri="{BB962C8B-B14F-4D97-AF65-F5344CB8AC3E}">
        <p14:creationId xmlns:p14="http://schemas.microsoft.com/office/powerpoint/2010/main" val="2103290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99B84A13-48D3-DA41-8619-C9D7DC9337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EDC9613-12DB-E845-ABCA-BC6F5EBE44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1254F912-B1CC-1745-931D-726EA9F08F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8CB024-7755-EC4D-8B9E-40609C207ED3}" type="datetimeFigureOut">
              <a:rPr lang="de-DE" smtClean="0"/>
              <a:t>17.10.21</a:t>
            </a:fld>
            <a:endParaRPr lang="de-DE"/>
          </a:p>
        </p:txBody>
      </p:sp>
      <p:sp>
        <p:nvSpPr>
          <p:cNvPr id="5" name="Fußzeilenplatzhalter 4">
            <a:extLst>
              <a:ext uri="{FF2B5EF4-FFF2-40B4-BE49-F238E27FC236}">
                <a16:creationId xmlns:a16="http://schemas.microsoft.com/office/drawing/2014/main" id="{E1CB02A7-F309-674A-AEA7-F41272751B5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EC591BA7-914C-0148-A437-C8C15B48C0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D22CEE-67B2-F64D-A6D9-5D7D9C506C6C}" type="slidenum">
              <a:rPr lang="de-DE" smtClean="0"/>
              <a:t>‹Nr.›</a:t>
            </a:fld>
            <a:endParaRPr lang="de-DE"/>
          </a:p>
        </p:txBody>
      </p:sp>
    </p:spTree>
    <p:extLst>
      <p:ext uri="{BB962C8B-B14F-4D97-AF65-F5344CB8AC3E}">
        <p14:creationId xmlns:p14="http://schemas.microsoft.com/office/powerpoint/2010/main" val="14813791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1" name="Grafik 10">
            <a:extLst>
              <a:ext uri="{FF2B5EF4-FFF2-40B4-BE49-F238E27FC236}">
                <a16:creationId xmlns:a16="http://schemas.microsoft.com/office/drawing/2014/main" id="{D66E6D5A-149A-D048-8BE1-B19094D9DA91}"/>
              </a:ext>
            </a:extLst>
          </p:cNvPr>
          <p:cNvPicPr>
            <a:picLocks noChangeAspect="1"/>
          </p:cNvPicPr>
          <p:nvPr/>
        </p:nvPicPr>
        <p:blipFill rotWithShape="1">
          <a:blip r:embed="rId2"/>
          <a:srcRect t="19"/>
          <a:stretch/>
        </p:blipFill>
        <p:spPr>
          <a:xfrm>
            <a:off x="0" y="0"/>
            <a:ext cx="12192000" cy="6858000"/>
          </a:xfrm>
          <a:prstGeom prst="rect">
            <a:avLst/>
          </a:prstGeom>
        </p:spPr>
      </p:pic>
      <p:sp>
        <p:nvSpPr>
          <p:cNvPr id="12" name="Textfeld 11">
            <a:extLst>
              <a:ext uri="{FF2B5EF4-FFF2-40B4-BE49-F238E27FC236}">
                <a16:creationId xmlns:a16="http://schemas.microsoft.com/office/drawing/2014/main" id="{0AC96CEE-2EE1-A34D-937B-889D2B967E76}"/>
              </a:ext>
            </a:extLst>
          </p:cNvPr>
          <p:cNvSpPr txBox="1"/>
          <p:nvPr/>
        </p:nvSpPr>
        <p:spPr>
          <a:xfrm>
            <a:off x="201507" y="206078"/>
            <a:ext cx="4011168" cy="1015663"/>
          </a:xfrm>
          <a:prstGeom prst="rect">
            <a:avLst/>
          </a:prstGeom>
          <a:noFill/>
        </p:spPr>
        <p:txBody>
          <a:bodyPr wrap="square" rtlCol="0">
            <a:spAutoFit/>
          </a:bodyPr>
          <a:lstStyle/>
          <a:p>
            <a:r>
              <a:rPr lang="de-DE" sz="6000" b="1" dirty="0"/>
              <a:t>Talksession</a:t>
            </a:r>
            <a:r>
              <a:rPr lang="de-DE" sz="6000" dirty="0"/>
              <a:t> </a:t>
            </a:r>
          </a:p>
        </p:txBody>
      </p:sp>
      <p:sp>
        <p:nvSpPr>
          <p:cNvPr id="13" name="Textfeld 12">
            <a:extLst>
              <a:ext uri="{FF2B5EF4-FFF2-40B4-BE49-F238E27FC236}">
                <a16:creationId xmlns:a16="http://schemas.microsoft.com/office/drawing/2014/main" id="{8C64A7B2-4832-E341-94D6-2B1922AB1FDB}"/>
              </a:ext>
            </a:extLst>
          </p:cNvPr>
          <p:cNvSpPr txBox="1"/>
          <p:nvPr/>
        </p:nvSpPr>
        <p:spPr>
          <a:xfrm>
            <a:off x="1840992" y="2308015"/>
            <a:ext cx="6534912" cy="2800767"/>
          </a:xfrm>
          <a:prstGeom prst="rect">
            <a:avLst/>
          </a:prstGeom>
          <a:noFill/>
        </p:spPr>
        <p:txBody>
          <a:bodyPr wrap="square" rtlCol="0">
            <a:spAutoFit/>
          </a:bodyPr>
          <a:lstStyle/>
          <a:p>
            <a:pPr algn="ctr"/>
            <a:r>
              <a:rPr lang="de-DE" sz="8800" b="1" dirty="0">
                <a:latin typeface="Calibri" panose="020F0502020204030204" pitchFamily="34" charset="0"/>
                <a:cs typeface="Calibri" panose="020F0502020204030204" pitchFamily="34" charset="0"/>
              </a:rPr>
              <a:t>Herzlich Willkommen!</a:t>
            </a:r>
          </a:p>
        </p:txBody>
      </p:sp>
    </p:spTree>
    <p:extLst>
      <p:ext uri="{BB962C8B-B14F-4D97-AF65-F5344CB8AC3E}">
        <p14:creationId xmlns:p14="http://schemas.microsoft.com/office/powerpoint/2010/main" val="39914490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1" name="Grafik 10">
            <a:extLst>
              <a:ext uri="{FF2B5EF4-FFF2-40B4-BE49-F238E27FC236}">
                <a16:creationId xmlns:a16="http://schemas.microsoft.com/office/drawing/2014/main" id="{D66E6D5A-149A-D048-8BE1-B19094D9DA91}"/>
              </a:ext>
            </a:extLst>
          </p:cNvPr>
          <p:cNvPicPr>
            <a:picLocks noChangeAspect="1"/>
          </p:cNvPicPr>
          <p:nvPr/>
        </p:nvPicPr>
        <p:blipFill rotWithShape="1">
          <a:blip r:embed="rId2"/>
          <a:srcRect t="19"/>
          <a:stretch/>
        </p:blipFill>
        <p:spPr>
          <a:xfrm>
            <a:off x="0" y="0"/>
            <a:ext cx="12192000" cy="6858000"/>
          </a:xfrm>
          <a:prstGeom prst="rect">
            <a:avLst/>
          </a:prstGeom>
        </p:spPr>
      </p:pic>
      <p:sp>
        <p:nvSpPr>
          <p:cNvPr id="4" name="Textfeld 3">
            <a:extLst>
              <a:ext uri="{FF2B5EF4-FFF2-40B4-BE49-F238E27FC236}">
                <a16:creationId xmlns:a16="http://schemas.microsoft.com/office/drawing/2014/main" id="{7FD9E7EF-ACE1-1541-9453-6E32340D2742}"/>
              </a:ext>
            </a:extLst>
          </p:cNvPr>
          <p:cNvSpPr txBox="1"/>
          <p:nvPr/>
        </p:nvSpPr>
        <p:spPr>
          <a:xfrm>
            <a:off x="201234" y="229745"/>
            <a:ext cx="2030096" cy="584775"/>
          </a:xfrm>
          <a:prstGeom prst="rect">
            <a:avLst/>
          </a:prstGeom>
          <a:noFill/>
        </p:spPr>
        <p:txBody>
          <a:bodyPr wrap="square" rtlCol="0">
            <a:spAutoFit/>
          </a:bodyPr>
          <a:lstStyle/>
          <a:p>
            <a:r>
              <a:rPr lang="de-DE" sz="3200" dirty="0"/>
              <a:t>Talksession</a:t>
            </a:r>
            <a:endParaRPr lang="de-DE" sz="6000" dirty="0"/>
          </a:p>
        </p:txBody>
      </p:sp>
      <p:sp>
        <p:nvSpPr>
          <p:cNvPr id="2" name="Textfeld 1">
            <a:extLst>
              <a:ext uri="{FF2B5EF4-FFF2-40B4-BE49-F238E27FC236}">
                <a16:creationId xmlns:a16="http://schemas.microsoft.com/office/drawing/2014/main" id="{37F35626-3BE3-2E4C-B229-54F2A65BAA98}"/>
              </a:ext>
            </a:extLst>
          </p:cNvPr>
          <p:cNvSpPr txBox="1"/>
          <p:nvPr/>
        </p:nvSpPr>
        <p:spPr>
          <a:xfrm>
            <a:off x="1433334" y="3496672"/>
            <a:ext cx="5502038" cy="523220"/>
          </a:xfrm>
          <a:prstGeom prst="rect">
            <a:avLst/>
          </a:prstGeom>
          <a:noFill/>
        </p:spPr>
        <p:txBody>
          <a:bodyPr wrap="square" rtlCol="0">
            <a:spAutoFit/>
          </a:bodyPr>
          <a:lstStyle/>
          <a:p>
            <a:r>
              <a:rPr lang="de-DE" sz="2800" b="1" dirty="0"/>
              <a:t>Höre mit offenem Herz und Geist zu</a:t>
            </a:r>
          </a:p>
        </p:txBody>
      </p:sp>
      <p:sp>
        <p:nvSpPr>
          <p:cNvPr id="6" name="Textfeld 5">
            <a:extLst>
              <a:ext uri="{FF2B5EF4-FFF2-40B4-BE49-F238E27FC236}">
                <a16:creationId xmlns:a16="http://schemas.microsoft.com/office/drawing/2014/main" id="{3EC84FE8-8262-BC4D-A750-CFD3857B6505}"/>
              </a:ext>
            </a:extLst>
          </p:cNvPr>
          <p:cNvSpPr txBox="1"/>
          <p:nvPr/>
        </p:nvSpPr>
        <p:spPr>
          <a:xfrm>
            <a:off x="3587262" y="1645056"/>
            <a:ext cx="6819180" cy="523220"/>
          </a:xfrm>
          <a:prstGeom prst="rect">
            <a:avLst/>
          </a:prstGeom>
          <a:noFill/>
        </p:spPr>
        <p:txBody>
          <a:bodyPr wrap="square" rtlCol="0">
            <a:spAutoFit/>
          </a:bodyPr>
          <a:lstStyle/>
          <a:p>
            <a:r>
              <a:rPr lang="de-DE" sz="2800" b="1" dirty="0"/>
              <a:t>Rede frei und mutig über das, was Du denkst</a:t>
            </a:r>
          </a:p>
        </p:txBody>
      </p:sp>
      <p:sp>
        <p:nvSpPr>
          <p:cNvPr id="7" name="Textfeld 6">
            <a:extLst>
              <a:ext uri="{FF2B5EF4-FFF2-40B4-BE49-F238E27FC236}">
                <a16:creationId xmlns:a16="http://schemas.microsoft.com/office/drawing/2014/main" id="{9A1B11DF-25D8-7747-9745-A61491901078}"/>
              </a:ext>
            </a:extLst>
          </p:cNvPr>
          <p:cNvSpPr txBox="1"/>
          <p:nvPr/>
        </p:nvSpPr>
        <p:spPr>
          <a:xfrm>
            <a:off x="2231330" y="5642093"/>
            <a:ext cx="6679505" cy="523220"/>
          </a:xfrm>
          <a:prstGeom prst="rect">
            <a:avLst/>
          </a:prstGeom>
          <a:noFill/>
        </p:spPr>
        <p:txBody>
          <a:bodyPr wrap="square" rtlCol="0">
            <a:spAutoFit/>
          </a:bodyPr>
          <a:lstStyle/>
          <a:p>
            <a:r>
              <a:rPr lang="de-DE" sz="2800" b="1" dirty="0"/>
              <a:t>Sei mutig bei Deinen Ideen und Vorschlägen</a:t>
            </a:r>
          </a:p>
        </p:txBody>
      </p:sp>
      <p:sp>
        <p:nvSpPr>
          <p:cNvPr id="3" name="Textfeld 2">
            <a:extLst>
              <a:ext uri="{FF2B5EF4-FFF2-40B4-BE49-F238E27FC236}">
                <a16:creationId xmlns:a16="http://schemas.microsoft.com/office/drawing/2014/main" id="{733A92C7-647A-D74A-A36C-EAAD912B9F41}"/>
              </a:ext>
            </a:extLst>
          </p:cNvPr>
          <p:cNvSpPr txBox="1"/>
          <p:nvPr/>
        </p:nvSpPr>
        <p:spPr>
          <a:xfrm>
            <a:off x="4006452" y="2530331"/>
            <a:ext cx="4179095" cy="830997"/>
          </a:xfrm>
          <a:prstGeom prst="rect">
            <a:avLst/>
          </a:prstGeom>
          <a:noFill/>
        </p:spPr>
        <p:txBody>
          <a:bodyPr wrap="square" rtlCol="0">
            <a:spAutoFit/>
          </a:bodyPr>
          <a:lstStyle>
            <a:defPPr>
              <a:defRPr lang="de-DE"/>
            </a:defPPr>
            <a:lvl1pPr>
              <a:defRPr sz="2800" b="1"/>
            </a:lvl1pPr>
          </a:lstStyle>
          <a:p>
            <a:r>
              <a:rPr lang="de-DE" sz="4800" dirty="0"/>
              <a:t>Unterscheidung</a:t>
            </a:r>
          </a:p>
        </p:txBody>
      </p:sp>
    </p:spTree>
    <p:extLst>
      <p:ext uri="{BB962C8B-B14F-4D97-AF65-F5344CB8AC3E}">
        <p14:creationId xmlns:p14="http://schemas.microsoft.com/office/powerpoint/2010/main" val="697599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P spid="3" grpId="0"/>
      <p:bldP spid="3" grpId="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1" name="Grafik 10">
            <a:extLst>
              <a:ext uri="{FF2B5EF4-FFF2-40B4-BE49-F238E27FC236}">
                <a16:creationId xmlns:a16="http://schemas.microsoft.com/office/drawing/2014/main" id="{D66E6D5A-149A-D048-8BE1-B19094D9DA91}"/>
              </a:ext>
            </a:extLst>
          </p:cNvPr>
          <p:cNvPicPr>
            <a:picLocks noChangeAspect="1"/>
          </p:cNvPicPr>
          <p:nvPr/>
        </p:nvPicPr>
        <p:blipFill rotWithShape="1">
          <a:blip r:embed="rId2"/>
          <a:srcRect t="19"/>
          <a:stretch/>
        </p:blipFill>
        <p:spPr>
          <a:xfrm>
            <a:off x="0" y="0"/>
            <a:ext cx="12192000" cy="6858000"/>
          </a:xfrm>
          <a:prstGeom prst="rect">
            <a:avLst/>
          </a:prstGeom>
        </p:spPr>
      </p:pic>
      <p:sp>
        <p:nvSpPr>
          <p:cNvPr id="4" name="Textfeld 3">
            <a:extLst>
              <a:ext uri="{FF2B5EF4-FFF2-40B4-BE49-F238E27FC236}">
                <a16:creationId xmlns:a16="http://schemas.microsoft.com/office/drawing/2014/main" id="{BD9F248D-5657-7F48-9100-F42CA27162C7}"/>
              </a:ext>
            </a:extLst>
          </p:cNvPr>
          <p:cNvSpPr txBox="1"/>
          <p:nvPr/>
        </p:nvSpPr>
        <p:spPr>
          <a:xfrm>
            <a:off x="201234" y="229745"/>
            <a:ext cx="2030096" cy="584775"/>
          </a:xfrm>
          <a:prstGeom prst="rect">
            <a:avLst/>
          </a:prstGeom>
          <a:noFill/>
        </p:spPr>
        <p:txBody>
          <a:bodyPr wrap="square" rtlCol="0">
            <a:spAutoFit/>
          </a:bodyPr>
          <a:lstStyle/>
          <a:p>
            <a:r>
              <a:rPr lang="de-DE" sz="3200" dirty="0"/>
              <a:t>Talksession</a:t>
            </a:r>
            <a:endParaRPr lang="de-DE" sz="6000" dirty="0"/>
          </a:p>
        </p:txBody>
      </p:sp>
      <p:sp>
        <p:nvSpPr>
          <p:cNvPr id="2" name="Textfeld 1">
            <a:extLst>
              <a:ext uri="{FF2B5EF4-FFF2-40B4-BE49-F238E27FC236}">
                <a16:creationId xmlns:a16="http://schemas.microsoft.com/office/drawing/2014/main" id="{C1C88135-9812-6542-92BD-75F19142CD94}"/>
              </a:ext>
            </a:extLst>
          </p:cNvPr>
          <p:cNvSpPr txBox="1"/>
          <p:nvPr/>
        </p:nvSpPr>
        <p:spPr>
          <a:xfrm>
            <a:off x="2051898" y="814520"/>
            <a:ext cx="9938868" cy="5886227"/>
          </a:xfrm>
          <a:prstGeom prst="rect">
            <a:avLst/>
          </a:prstGeom>
          <a:noFill/>
        </p:spPr>
        <p:txBody>
          <a:bodyPr wrap="square" rtlCol="0">
            <a:spAutoFit/>
          </a:bodyPr>
          <a:lstStyle/>
          <a:p>
            <a:r>
              <a:rPr lang="de-CH" sz="2800" b="1" dirty="0"/>
              <a:t>Gebet für den synodalen Prozess </a:t>
            </a:r>
          </a:p>
          <a:p>
            <a:r>
              <a:rPr lang="de-CH" sz="2200" b="1" dirty="0"/>
              <a:t>Wir suchen dich, Gott, und nennen dich das Geheimnis der Welt. Deiner kreativen Kraft verdanken wir unser Leben. Wir Menschen dürfen Abbild deiner Liebe sein. Jede und jeder ist einmalig und wichtig, wie in einem bunten Mosaik. Und alle Vielfalt findet Raum in dir. </a:t>
            </a:r>
          </a:p>
          <a:p>
            <a:r>
              <a:rPr lang="de-CH" sz="1000" b="1" dirty="0"/>
              <a:t> </a:t>
            </a:r>
          </a:p>
          <a:p>
            <a:r>
              <a:rPr lang="de-CH" sz="2200" b="1" dirty="0"/>
              <a:t>Wir tasten nach dir, Gott, ganz im Vertrauen, denn du hast uns in Jesus Christus das Du angeboten und dein wahres Gesicht gezeigt: Uns Menschen zugewandt, vor allem den Armen und Vergessenen. Ihnen gilt deine besondere Nähe. </a:t>
            </a:r>
          </a:p>
          <a:p>
            <a:r>
              <a:rPr lang="de-CH" sz="1000" b="1" dirty="0"/>
              <a:t> </a:t>
            </a:r>
          </a:p>
          <a:p>
            <a:r>
              <a:rPr lang="de-CH" sz="2200" b="1" dirty="0"/>
              <a:t>Wir fragen nach dir, Gott, und dem richtigen Leben, das deinem Heiligen Geist entspricht. Er inspiriert und begleitet uns, wenn wir als deine Kirche nach neuen Wegen suchen. Hilf uns, in den vielen Stimmen dein gutes Wort zu erkennen. Lass uns mutige Schritte gehen, damit das Evangelium von deiner Freundschaft auch heute viele Menschen erreicht. </a:t>
            </a:r>
          </a:p>
          <a:p>
            <a:r>
              <a:rPr lang="de-CH" sz="1050" b="1" dirty="0"/>
              <a:t> </a:t>
            </a:r>
          </a:p>
          <a:p>
            <a:r>
              <a:rPr lang="de-CH" sz="2200" b="1" dirty="0"/>
              <a:t>So bitten wir dich, Gott, der du uns Vater und Mutter bist, durch Jesus Christus, deinen Sohn im Heiligen Geist. Amen. </a:t>
            </a:r>
            <a:endParaRPr lang="de-DE" sz="2200" b="1" dirty="0"/>
          </a:p>
        </p:txBody>
      </p:sp>
    </p:spTree>
    <p:extLst>
      <p:ext uri="{BB962C8B-B14F-4D97-AF65-F5344CB8AC3E}">
        <p14:creationId xmlns:p14="http://schemas.microsoft.com/office/powerpoint/2010/main" val="984623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1" name="Grafik 10">
            <a:extLst>
              <a:ext uri="{FF2B5EF4-FFF2-40B4-BE49-F238E27FC236}">
                <a16:creationId xmlns:a16="http://schemas.microsoft.com/office/drawing/2014/main" id="{D66E6D5A-149A-D048-8BE1-B19094D9DA91}"/>
              </a:ext>
            </a:extLst>
          </p:cNvPr>
          <p:cNvPicPr>
            <a:picLocks noChangeAspect="1"/>
          </p:cNvPicPr>
          <p:nvPr/>
        </p:nvPicPr>
        <p:blipFill rotWithShape="1">
          <a:blip r:embed="rId2"/>
          <a:srcRect t="19"/>
          <a:stretch/>
        </p:blipFill>
        <p:spPr>
          <a:xfrm>
            <a:off x="0" y="0"/>
            <a:ext cx="12192000" cy="6858000"/>
          </a:xfrm>
          <a:prstGeom prst="rect">
            <a:avLst/>
          </a:prstGeom>
        </p:spPr>
      </p:pic>
      <p:sp>
        <p:nvSpPr>
          <p:cNvPr id="4" name="Textfeld 3">
            <a:extLst>
              <a:ext uri="{FF2B5EF4-FFF2-40B4-BE49-F238E27FC236}">
                <a16:creationId xmlns:a16="http://schemas.microsoft.com/office/drawing/2014/main" id="{FAD3846A-EDF4-EF4D-9D13-4029986DB6EF}"/>
              </a:ext>
            </a:extLst>
          </p:cNvPr>
          <p:cNvSpPr txBox="1"/>
          <p:nvPr/>
        </p:nvSpPr>
        <p:spPr>
          <a:xfrm>
            <a:off x="201234" y="229745"/>
            <a:ext cx="2030096" cy="584775"/>
          </a:xfrm>
          <a:prstGeom prst="rect">
            <a:avLst/>
          </a:prstGeom>
          <a:noFill/>
        </p:spPr>
        <p:txBody>
          <a:bodyPr wrap="square" rtlCol="0">
            <a:spAutoFit/>
          </a:bodyPr>
          <a:lstStyle/>
          <a:p>
            <a:r>
              <a:rPr lang="de-DE" sz="3200" dirty="0"/>
              <a:t>Talksession</a:t>
            </a:r>
            <a:endParaRPr lang="de-DE" sz="6000" dirty="0"/>
          </a:p>
        </p:txBody>
      </p:sp>
      <p:sp>
        <p:nvSpPr>
          <p:cNvPr id="2" name="Rechteck 1">
            <a:extLst>
              <a:ext uri="{FF2B5EF4-FFF2-40B4-BE49-F238E27FC236}">
                <a16:creationId xmlns:a16="http://schemas.microsoft.com/office/drawing/2014/main" id="{385A5058-8F35-6545-A953-B41F23B858AF}"/>
              </a:ext>
            </a:extLst>
          </p:cNvPr>
          <p:cNvSpPr/>
          <p:nvPr/>
        </p:nvSpPr>
        <p:spPr>
          <a:xfrm>
            <a:off x="2119816" y="522132"/>
            <a:ext cx="4161204" cy="923330"/>
          </a:xfrm>
          <a:prstGeom prst="rect">
            <a:avLst/>
          </a:prstGeom>
        </p:spPr>
        <p:txBody>
          <a:bodyPr wrap="none">
            <a:spAutoFit/>
          </a:bodyPr>
          <a:lstStyle/>
          <a:p>
            <a:r>
              <a:rPr lang="de-CH" sz="5400" b="1" dirty="0">
                <a:ea typeface="Calibri" panose="020F0502020204030204" pitchFamily="34" charset="0"/>
              </a:rPr>
              <a:t>Gemeinschaft</a:t>
            </a:r>
            <a:endParaRPr lang="de-DE" sz="5400" b="1" dirty="0"/>
          </a:p>
        </p:txBody>
      </p:sp>
      <p:sp>
        <p:nvSpPr>
          <p:cNvPr id="3" name="Textfeld 2">
            <a:extLst>
              <a:ext uri="{FF2B5EF4-FFF2-40B4-BE49-F238E27FC236}">
                <a16:creationId xmlns:a16="http://schemas.microsoft.com/office/drawing/2014/main" id="{712A7188-EAF0-5A49-8380-5EEB25A49A16}"/>
              </a:ext>
            </a:extLst>
          </p:cNvPr>
          <p:cNvSpPr txBox="1"/>
          <p:nvPr/>
        </p:nvSpPr>
        <p:spPr>
          <a:xfrm>
            <a:off x="2119816" y="2264254"/>
            <a:ext cx="6087482" cy="4216539"/>
          </a:xfrm>
          <a:prstGeom prst="rect">
            <a:avLst/>
          </a:prstGeom>
          <a:noFill/>
        </p:spPr>
        <p:txBody>
          <a:bodyPr wrap="square" rtlCol="0">
            <a:spAutoFit/>
          </a:bodyPr>
          <a:lstStyle/>
          <a:p>
            <a:r>
              <a:rPr lang="de-DE" sz="3200" b="1" dirty="0"/>
              <a:t>Gemeinschaft der Gläubigen</a:t>
            </a:r>
          </a:p>
          <a:p>
            <a:r>
              <a:rPr lang="de-DE" sz="2800" i="1" dirty="0"/>
              <a:t>wer gehört dazu und wer nicht?</a:t>
            </a:r>
          </a:p>
          <a:p>
            <a:endParaRPr lang="de-DE" sz="2800" dirty="0"/>
          </a:p>
          <a:p>
            <a:pPr lvl="1"/>
            <a:r>
              <a:rPr lang="de-DE" sz="3200" b="1" dirty="0"/>
              <a:t>Gemeinschaft in der Pfarrei</a:t>
            </a:r>
          </a:p>
          <a:p>
            <a:pPr lvl="1"/>
            <a:r>
              <a:rPr lang="de-DE" sz="2800" i="1" dirty="0"/>
              <a:t>was sind Deine Erfahrungen?</a:t>
            </a:r>
          </a:p>
          <a:p>
            <a:endParaRPr lang="de-DE" sz="2800" dirty="0"/>
          </a:p>
          <a:p>
            <a:pPr lvl="2"/>
            <a:r>
              <a:rPr lang="de-DE" sz="3200" b="1" dirty="0"/>
              <a:t>Als Gemeinschaft sind wir zu Solidarität verpflichtet</a:t>
            </a:r>
          </a:p>
          <a:p>
            <a:pPr lvl="2"/>
            <a:r>
              <a:rPr lang="de-DE" sz="2800" i="1" dirty="0"/>
              <a:t>untereinander oder zu anderen?</a:t>
            </a:r>
          </a:p>
        </p:txBody>
      </p:sp>
    </p:spTree>
    <p:extLst>
      <p:ext uri="{BB962C8B-B14F-4D97-AF65-F5344CB8AC3E}">
        <p14:creationId xmlns:p14="http://schemas.microsoft.com/office/powerpoint/2010/main" val="2521535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1" name="Grafik 10">
            <a:extLst>
              <a:ext uri="{FF2B5EF4-FFF2-40B4-BE49-F238E27FC236}">
                <a16:creationId xmlns:a16="http://schemas.microsoft.com/office/drawing/2014/main" id="{D66E6D5A-149A-D048-8BE1-B19094D9DA91}"/>
              </a:ext>
            </a:extLst>
          </p:cNvPr>
          <p:cNvPicPr>
            <a:picLocks noChangeAspect="1"/>
          </p:cNvPicPr>
          <p:nvPr/>
        </p:nvPicPr>
        <p:blipFill rotWithShape="1">
          <a:blip r:embed="rId2"/>
          <a:srcRect t="19"/>
          <a:stretch/>
        </p:blipFill>
        <p:spPr>
          <a:xfrm>
            <a:off x="0" y="0"/>
            <a:ext cx="12192000" cy="6858000"/>
          </a:xfrm>
          <a:prstGeom prst="rect">
            <a:avLst/>
          </a:prstGeom>
        </p:spPr>
      </p:pic>
      <p:sp>
        <p:nvSpPr>
          <p:cNvPr id="4" name="Textfeld 3">
            <a:extLst>
              <a:ext uri="{FF2B5EF4-FFF2-40B4-BE49-F238E27FC236}">
                <a16:creationId xmlns:a16="http://schemas.microsoft.com/office/drawing/2014/main" id="{FAD3846A-EDF4-EF4D-9D13-4029986DB6EF}"/>
              </a:ext>
            </a:extLst>
          </p:cNvPr>
          <p:cNvSpPr txBox="1"/>
          <p:nvPr/>
        </p:nvSpPr>
        <p:spPr>
          <a:xfrm>
            <a:off x="201234" y="229745"/>
            <a:ext cx="2030096" cy="584775"/>
          </a:xfrm>
          <a:prstGeom prst="rect">
            <a:avLst/>
          </a:prstGeom>
          <a:noFill/>
        </p:spPr>
        <p:txBody>
          <a:bodyPr wrap="square" rtlCol="0">
            <a:spAutoFit/>
          </a:bodyPr>
          <a:lstStyle/>
          <a:p>
            <a:r>
              <a:rPr lang="de-DE" sz="3200" dirty="0"/>
              <a:t>Talksession</a:t>
            </a:r>
            <a:endParaRPr lang="de-DE" sz="6000" dirty="0"/>
          </a:p>
        </p:txBody>
      </p:sp>
      <p:sp>
        <p:nvSpPr>
          <p:cNvPr id="2" name="Rechteck 1">
            <a:extLst>
              <a:ext uri="{FF2B5EF4-FFF2-40B4-BE49-F238E27FC236}">
                <a16:creationId xmlns:a16="http://schemas.microsoft.com/office/drawing/2014/main" id="{385A5058-8F35-6545-A953-B41F23B858AF}"/>
              </a:ext>
            </a:extLst>
          </p:cNvPr>
          <p:cNvSpPr/>
          <p:nvPr/>
        </p:nvSpPr>
        <p:spPr>
          <a:xfrm>
            <a:off x="2119815" y="522132"/>
            <a:ext cx="2902846" cy="923330"/>
          </a:xfrm>
          <a:prstGeom prst="rect">
            <a:avLst/>
          </a:prstGeom>
        </p:spPr>
        <p:txBody>
          <a:bodyPr wrap="none">
            <a:spAutoFit/>
          </a:bodyPr>
          <a:lstStyle/>
          <a:p>
            <a:r>
              <a:rPr lang="de-CH" sz="5400" b="1" dirty="0">
                <a:ea typeface="Calibri" panose="020F0502020204030204" pitchFamily="34" charset="0"/>
              </a:rPr>
              <a:t>Teilhabe </a:t>
            </a:r>
            <a:r>
              <a:rPr lang="de-CH" sz="5400" b="1" dirty="0">
                <a:effectLst/>
              </a:rPr>
              <a:t> </a:t>
            </a:r>
            <a:endParaRPr lang="de-DE" sz="5400" b="1" dirty="0"/>
          </a:p>
        </p:txBody>
      </p:sp>
      <p:sp>
        <p:nvSpPr>
          <p:cNvPr id="3" name="Textfeld 2">
            <a:extLst>
              <a:ext uri="{FF2B5EF4-FFF2-40B4-BE49-F238E27FC236}">
                <a16:creationId xmlns:a16="http://schemas.microsoft.com/office/drawing/2014/main" id="{712A7188-EAF0-5A49-8380-5EEB25A49A16}"/>
              </a:ext>
            </a:extLst>
          </p:cNvPr>
          <p:cNvSpPr txBox="1"/>
          <p:nvPr/>
        </p:nvSpPr>
        <p:spPr>
          <a:xfrm>
            <a:off x="2119815" y="2264254"/>
            <a:ext cx="6444321" cy="4154984"/>
          </a:xfrm>
          <a:prstGeom prst="rect">
            <a:avLst/>
          </a:prstGeom>
          <a:noFill/>
        </p:spPr>
        <p:txBody>
          <a:bodyPr wrap="square" rtlCol="0">
            <a:spAutoFit/>
          </a:bodyPr>
          <a:lstStyle/>
          <a:p>
            <a:r>
              <a:rPr lang="de-DE" sz="3200" b="1" dirty="0"/>
              <a:t>Das haben wir zusammen gestaltet</a:t>
            </a:r>
          </a:p>
          <a:p>
            <a:r>
              <a:rPr lang="de-DE" sz="2800" i="1" dirty="0"/>
              <a:t>Unterscheidung zu „hat </a:t>
            </a:r>
            <a:r>
              <a:rPr lang="de-DE" sz="2800" i="1" dirty="0" err="1"/>
              <a:t>sie:er</a:t>
            </a:r>
            <a:r>
              <a:rPr lang="de-DE" sz="2800" i="1" dirty="0"/>
              <a:t> gestaltet“?</a:t>
            </a:r>
          </a:p>
          <a:p>
            <a:endParaRPr lang="de-DE" sz="2800" dirty="0"/>
          </a:p>
          <a:p>
            <a:pPr lvl="1"/>
            <a:r>
              <a:rPr lang="de-DE" sz="3200" b="1" dirty="0"/>
              <a:t>Da mache ich nicht mit</a:t>
            </a:r>
          </a:p>
          <a:p>
            <a:pPr lvl="1"/>
            <a:r>
              <a:rPr lang="de-DE" sz="2800" i="1" dirty="0"/>
              <a:t>was braucht es, dass Du mitmachst?</a:t>
            </a:r>
          </a:p>
          <a:p>
            <a:endParaRPr lang="de-DE" sz="2800" dirty="0"/>
          </a:p>
          <a:p>
            <a:pPr lvl="2"/>
            <a:r>
              <a:rPr lang="de-DE" sz="3200" b="1" dirty="0"/>
              <a:t>Hier werde ich ernstgenommen</a:t>
            </a:r>
          </a:p>
          <a:p>
            <a:pPr lvl="2"/>
            <a:r>
              <a:rPr lang="de-DE" sz="2800" i="1" dirty="0"/>
              <a:t>welche Bedingungen müssen dafür erfüllt sein?</a:t>
            </a:r>
          </a:p>
        </p:txBody>
      </p:sp>
    </p:spTree>
    <p:extLst>
      <p:ext uri="{BB962C8B-B14F-4D97-AF65-F5344CB8AC3E}">
        <p14:creationId xmlns:p14="http://schemas.microsoft.com/office/powerpoint/2010/main" val="1386458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1" name="Grafik 10">
            <a:extLst>
              <a:ext uri="{FF2B5EF4-FFF2-40B4-BE49-F238E27FC236}">
                <a16:creationId xmlns:a16="http://schemas.microsoft.com/office/drawing/2014/main" id="{D66E6D5A-149A-D048-8BE1-B19094D9DA91}"/>
              </a:ext>
            </a:extLst>
          </p:cNvPr>
          <p:cNvPicPr>
            <a:picLocks noChangeAspect="1"/>
          </p:cNvPicPr>
          <p:nvPr/>
        </p:nvPicPr>
        <p:blipFill rotWithShape="1">
          <a:blip r:embed="rId2"/>
          <a:srcRect t="19"/>
          <a:stretch/>
        </p:blipFill>
        <p:spPr>
          <a:xfrm>
            <a:off x="0" y="0"/>
            <a:ext cx="12192000" cy="6858000"/>
          </a:xfrm>
          <a:prstGeom prst="rect">
            <a:avLst/>
          </a:prstGeom>
        </p:spPr>
      </p:pic>
      <p:sp>
        <p:nvSpPr>
          <p:cNvPr id="4" name="Textfeld 3">
            <a:extLst>
              <a:ext uri="{FF2B5EF4-FFF2-40B4-BE49-F238E27FC236}">
                <a16:creationId xmlns:a16="http://schemas.microsoft.com/office/drawing/2014/main" id="{FAD3846A-EDF4-EF4D-9D13-4029986DB6EF}"/>
              </a:ext>
            </a:extLst>
          </p:cNvPr>
          <p:cNvSpPr txBox="1"/>
          <p:nvPr/>
        </p:nvSpPr>
        <p:spPr>
          <a:xfrm>
            <a:off x="201234" y="229745"/>
            <a:ext cx="2030096" cy="584775"/>
          </a:xfrm>
          <a:prstGeom prst="rect">
            <a:avLst/>
          </a:prstGeom>
          <a:noFill/>
        </p:spPr>
        <p:txBody>
          <a:bodyPr wrap="square" rtlCol="0">
            <a:spAutoFit/>
          </a:bodyPr>
          <a:lstStyle/>
          <a:p>
            <a:r>
              <a:rPr lang="de-DE" sz="3200" dirty="0"/>
              <a:t>Talksession</a:t>
            </a:r>
            <a:endParaRPr lang="de-DE" sz="6000" dirty="0"/>
          </a:p>
        </p:txBody>
      </p:sp>
      <p:sp>
        <p:nvSpPr>
          <p:cNvPr id="2" name="Rechteck 1">
            <a:extLst>
              <a:ext uri="{FF2B5EF4-FFF2-40B4-BE49-F238E27FC236}">
                <a16:creationId xmlns:a16="http://schemas.microsoft.com/office/drawing/2014/main" id="{385A5058-8F35-6545-A953-B41F23B858AF}"/>
              </a:ext>
            </a:extLst>
          </p:cNvPr>
          <p:cNvSpPr/>
          <p:nvPr/>
        </p:nvSpPr>
        <p:spPr>
          <a:xfrm>
            <a:off x="2119815" y="522132"/>
            <a:ext cx="7704408" cy="923330"/>
          </a:xfrm>
          <a:prstGeom prst="rect">
            <a:avLst/>
          </a:prstGeom>
        </p:spPr>
        <p:txBody>
          <a:bodyPr wrap="square">
            <a:spAutoFit/>
          </a:bodyPr>
          <a:lstStyle/>
          <a:p>
            <a:r>
              <a:rPr lang="de-CH" sz="5400" b="1" dirty="0">
                <a:ea typeface="Calibri" panose="020F0502020204030204" pitchFamily="34" charset="0"/>
              </a:rPr>
              <a:t>Sendung</a:t>
            </a:r>
            <a:endParaRPr lang="de-DE" sz="5400" b="1" dirty="0"/>
          </a:p>
        </p:txBody>
      </p:sp>
      <p:sp>
        <p:nvSpPr>
          <p:cNvPr id="3" name="Textfeld 2">
            <a:extLst>
              <a:ext uri="{FF2B5EF4-FFF2-40B4-BE49-F238E27FC236}">
                <a16:creationId xmlns:a16="http://schemas.microsoft.com/office/drawing/2014/main" id="{712A7188-EAF0-5A49-8380-5EEB25A49A16}"/>
              </a:ext>
            </a:extLst>
          </p:cNvPr>
          <p:cNvSpPr txBox="1"/>
          <p:nvPr/>
        </p:nvSpPr>
        <p:spPr>
          <a:xfrm>
            <a:off x="2119815" y="2264254"/>
            <a:ext cx="6578136" cy="3724096"/>
          </a:xfrm>
          <a:prstGeom prst="rect">
            <a:avLst/>
          </a:prstGeom>
          <a:noFill/>
        </p:spPr>
        <p:txBody>
          <a:bodyPr wrap="square" rtlCol="0">
            <a:spAutoFit/>
          </a:bodyPr>
          <a:lstStyle/>
          <a:p>
            <a:r>
              <a:rPr lang="de-DE" sz="3200" b="1" dirty="0"/>
              <a:t>Vergessene Menschen</a:t>
            </a:r>
          </a:p>
          <a:p>
            <a:r>
              <a:rPr lang="de-DE" sz="2800" i="1" dirty="0"/>
              <a:t>welche kommen Dir in den Sinn?</a:t>
            </a:r>
          </a:p>
          <a:p>
            <a:endParaRPr lang="de-DE" sz="2800" dirty="0"/>
          </a:p>
          <a:p>
            <a:pPr lvl="1"/>
            <a:r>
              <a:rPr lang="de-DE" sz="3200" b="1" dirty="0"/>
              <a:t>Aufbruch zu neuen Orten</a:t>
            </a:r>
          </a:p>
          <a:p>
            <a:pPr lvl="1"/>
            <a:r>
              <a:rPr lang="de-DE" sz="2800" i="1" dirty="0"/>
              <a:t>Von wo wohin aufbrechen?</a:t>
            </a:r>
          </a:p>
          <a:p>
            <a:endParaRPr lang="de-DE" sz="2800" dirty="0"/>
          </a:p>
          <a:p>
            <a:pPr lvl="2"/>
            <a:r>
              <a:rPr lang="de-DE" sz="3200" b="1" dirty="0"/>
              <a:t>Die sollte man mal unterstützen</a:t>
            </a:r>
          </a:p>
          <a:p>
            <a:pPr lvl="2"/>
            <a:r>
              <a:rPr lang="de-DE" sz="2800" i="1" dirty="0"/>
              <a:t>Wen sollte wer mal wie unterstützen?</a:t>
            </a:r>
          </a:p>
        </p:txBody>
      </p:sp>
    </p:spTree>
    <p:extLst>
      <p:ext uri="{BB962C8B-B14F-4D97-AF65-F5344CB8AC3E}">
        <p14:creationId xmlns:p14="http://schemas.microsoft.com/office/powerpoint/2010/main" val="4078840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1" name="Grafik 10">
            <a:extLst>
              <a:ext uri="{FF2B5EF4-FFF2-40B4-BE49-F238E27FC236}">
                <a16:creationId xmlns:a16="http://schemas.microsoft.com/office/drawing/2014/main" id="{D66E6D5A-149A-D048-8BE1-B19094D9DA91}"/>
              </a:ext>
            </a:extLst>
          </p:cNvPr>
          <p:cNvPicPr>
            <a:picLocks noChangeAspect="1"/>
          </p:cNvPicPr>
          <p:nvPr/>
        </p:nvPicPr>
        <p:blipFill rotWithShape="1">
          <a:blip r:embed="rId2"/>
          <a:srcRect t="19"/>
          <a:stretch/>
        </p:blipFill>
        <p:spPr>
          <a:xfrm>
            <a:off x="0" y="0"/>
            <a:ext cx="12192000" cy="6858000"/>
          </a:xfrm>
          <a:prstGeom prst="rect">
            <a:avLst/>
          </a:prstGeom>
        </p:spPr>
      </p:pic>
      <p:sp>
        <p:nvSpPr>
          <p:cNvPr id="15" name="Rechteck 14">
            <a:extLst>
              <a:ext uri="{FF2B5EF4-FFF2-40B4-BE49-F238E27FC236}">
                <a16:creationId xmlns:a16="http://schemas.microsoft.com/office/drawing/2014/main" id="{202D6DB8-0934-014A-9283-AB8BD25B8364}"/>
              </a:ext>
            </a:extLst>
          </p:cNvPr>
          <p:cNvSpPr/>
          <p:nvPr/>
        </p:nvSpPr>
        <p:spPr>
          <a:xfrm>
            <a:off x="2088000" y="1997616"/>
            <a:ext cx="7704408" cy="1754326"/>
          </a:xfrm>
          <a:prstGeom prst="rect">
            <a:avLst/>
          </a:prstGeom>
        </p:spPr>
        <p:txBody>
          <a:bodyPr wrap="square" anchor="ctr" anchorCtr="0">
            <a:spAutoFit/>
          </a:bodyPr>
          <a:lstStyle/>
          <a:p>
            <a:r>
              <a:rPr lang="de-CH" sz="5400" b="1" dirty="0">
                <a:ea typeface="Calibri" panose="020F0502020204030204" pitchFamily="34" charset="0"/>
              </a:rPr>
              <a:t>Aufbruch an die Ränder der Gesellschaft  </a:t>
            </a:r>
            <a:r>
              <a:rPr lang="de-CH" sz="5400" b="1" dirty="0">
                <a:effectLst/>
              </a:rPr>
              <a:t> </a:t>
            </a:r>
            <a:endParaRPr lang="de-DE" sz="5400" b="1" dirty="0"/>
          </a:p>
        </p:txBody>
      </p:sp>
      <p:sp>
        <p:nvSpPr>
          <p:cNvPr id="17" name="Rechteck 16">
            <a:extLst>
              <a:ext uri="{FF2B5EF4-FFF2-40B4-BE49-F238E27FC236}">
                <a16:creationId xmlns:a16="http://schemas.microsoft.com/office/drawing/2014/main" id="{02A96382-0EF4-B540-8D3E-5207547E2EB1}"/>
              </a:ext>
            </a:extLst>
          </p:cNvPr>
          <p:cNvSpPr/>
          <p:nvPr/>
        </p:nvSpPr>
        <p:spPr>
          <a:xfrm>
            <a:off x="2088000" y="324000"/>
            <a:ext cx="4510081" cy="923330"/>
          </a:xfrm>
          <a:prstGeom prst="rect">
            <a:avLst/>
          </a:prstGeom>
        </p:spPr>
        <p:txBody>
          <a:bodyPr wrap="none">
            <a:spAutoFit/>
          </a:bodyPr>
          <a:lstStyle/>
          <a:p>
            <a:r>
              <a:rPr lang="de-CH" sz="5400" b="1" dirty="0">
                <a:ea typeface="Calibri" panose="020F0502020204030204" pitchFamily="34" charset="0"/>
              </a:rPr>
              <a:t>Mitgestaltung </a:t>
            </a:r>
            <a:r>
              <a:rPr lang="de-CH" sz="5400" b="1" dirty="0">
                <a:effectLst/>
              </a:rPr>
              <a:t> </a:t>
            </a:r>
            <a:endParaRPr lang="de-DE" sz="5400" b="1" dirty="0"/>
          </a:p>
        </p:txBody>
      </p:sp>
      <p:sp>
        <p:nvSpPr>
          <p:cNvPr id="18" name="Rechteck 17">
            <a:extLst>
              <a:ext uri="{FF2B5EF4-FFF2-40B4-BE49-F238E27FC236}">
                <a16:creationId xmlns:a16="http://schemas.microsoft.com/office/drawing/2014/main" id="{F64838A2-4EA7-8143-B0C9-F3CCE4DDB35D}"/>
              </a:ext>
            </a:extLst>
          </p:cNvPr>
          <p:cNvSpPr/>
          <p:nvPr/>
        </p:nvSpPr>
        <p:spPr>
          <a:xfrm>
            <a:off x="2088000" y="4500000"/>
            <a:ext cx="4161204" cy="923330"/>
          </a:xfrm>
          <a:prstGeom prst="rect">
            <a:avLst/>
          </a:prstGeom>
        </p:spPr>
        <p:txBody>
          <a:bodyPr wrap="none">
            <a:spAutoFit/>
          </a:bodyPr>
          <a:lstStyle/>
          <a:p>
            <a:r>
              <a:rPr lang="de-CH" sz="5400" b="1" dirty="0">
                <a:ea typeface="Calibri" panose="020F0502020204030204" pitchFamily="34" charset="0"/>
              </a:rPr>
              <a:t>Gemeinschaft</a:t>
            </a:r>
            <a:endParaRPr lang="de-DE" sz="5400" b="1" dirty="0"/>
          </a:p>
        </p:txBody>
      </p:sp>
      <p:pic>
        <p:nvPicPr>
          <p:cNvPr id="9" name="Grafik 8" descr="בינה מלאכותית Silhouette">
            <a:extLst>
              <a:ext uri="{FF2B5EF4-FFF2-40B4-BE49-F238E27FC236}">
                <a16:creationId xmlns:a16="http://schemas.microsoft.com/office/drawing/2014/main" id="{9125A76E-3DC8-654C-946A-3226D79118E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098304" y="1173281"/>
            <a:ext cx="900000" cy="900000"/>
          </a:xfrm>
          <a:prstGeom prst="rect">
            <a:avLst/>
          </a:prstGeom>
        </p:spPr>
      </p:pic>
      <p:pic>
        <p:nvPicPr>
          <p:cNvPr id="7" name="Grafik 6" descr="Ohr Silhouette">
            <a:extLst>
              <a:ext uri="{FF2B5EF4-FFF2-40B4-BE49-F238E27FC236}">
                <a16:creationId xmlns:a16="http://schemas.microsoft.com/office/drawing/2014/main" id="{4E6558A5-D869-7A4B-9EDB-1EBAAB9E1D2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412032" y="1164619"/>
            <a:ext cx="1080000" cy="1080000"/>
          </a:xfrm>
          <a:prstGeom prst="rect">
            <a:avLst/>
          </a:prstGeom>
        </p:spPr>
      </p:pic>
      <p:pic>
        <p:nvPicPr>
          <p:cNvPr id="14" name="Grafik 13" descr="Kinder Silhouette">
            <a:extLst>
              <a:ext uri="{FF2B5EF4-FFF2-40B4-BE49-F238E27FC236}">
                <a16:creationId xmlns:a16="http://schemas.microsoft.com/office/drawing/2014/main" id="{BDA803E5-3EDA-9E41-AF6E-8E78B45E77A6}"/>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7888799" y="1164619"/>
            <a:ext cx="1080000" cy="1080000"/>
          </a:xfrm>
          <a:prstGeom prst="rect">
            <a:avLst/>
          </a:prstGeom>
        </p:spPr>
      </p:pic>
      <p:pic>
        <p:nvPicPr>
          <p:cNvPr id="20" name="Grafik 19" descr="בינה מלאכותית Silhouette">
            <a:extLst>
              <a:ext uri="{FF2B5EF4-FFF2-40B4-BE49-F238E27FC236}">
                <a16:creationId xmlns:a16="http://schemas.microsoft.com/office/drawing/2014/main" id="{2CF011A1-6716-4C4B-92BA-D80D4D2567F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098304" y="5377645"/>
            <a:ext cx="900000" cy="900000"/>
          </a:xfrm>
          <a:prstGeom prst="rect">
            <a:avLst/>
          </a:prstGeom>
        </p:spPr>
      </p:pic>
      <p:pic>
        <p:nvPicPr>
          <p:cNvPr id="21" name="Grafik 20" descr="Ohr Silhouette">
            <a:extLst>
              <a:ext uri="{FF2B5EF4-FFF2-40B4-BE49-F238E27FC236}">
                <a16:creationId xmlns:a16="http://schemas.microsoft.com/office/drawing/2014/main" id="{EC92F7BD-E7FC-B844-B6FD-9226CFB6F29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400204" y="5287645"/>
            <a:ext cx="1080000" cy="1080000"/>
          </a:xfrm>
          <a:prstGeom prst="rect">
            <a:avLst/>
          </a:prstGeom>
        </p:spPr>
      </p:pic>
      <p:pic>
        <p:nvPicPr>
          <p:cNvPr id="22" name="Grafik 21" descr="Kinder Silhouette">
            <a:extLst>
              <a:ext uri="{FF2B5EF4-FFF2-40B4-BE49-F238E27FC236}">
                <a16:creationId xmlns:a16="http://schemas.microsoft.com/office/drawing/2014/main" id="{537CAA04-4F2F-0C41-8E96-8F074F5E075B}"/>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7888799" y="5377645"/>
            <a:ext cx="1080000" cy="1080000"/>
          </a:xfrm>
          <a:prstGeom prst="rect">
            <a:avLst/>
          </a:prstGeom>
        </p:spPr>
      </p:pic>
      <p:pic>
        <p:nvPicPr>
          <p:cNvPr id="23" name="Grafik 22" descr="בינה מלאכותית Silhouette">
            <a:extLst>
              <a:ext uri="{FF2B5EF4-FFF2-40B4-BE49-F238E27FC236}">
                <a16:creationId xmlns:a16="http://schemas.microsoft.com/office/drawing/2014/main" id="{69E22BEB-F028-B541-9343-A7F364C9F35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086476" y="3675971"/>
            <a:ext cx="900000" cy="900000"/>
          </a:xfrm>
          <a:prstGeom prst="rect">
            <a:avLst/>
          </a:prstGeom>
        </p:spPr>
      </p:pic>
      <p:pic>
        <p:nvPicPr>
          <p:cNvPr id="24" name="Grafik 23" descr="Ohr Silhouette">
            <a:extLst>
              <a:ext uri="{FF2B5EF4-FFF2-40B4-BE49-F238E27FC236}">
                <a16:creationId xmlns:a16="http://schemas.microsoft.com/office/drawing/2014/main" id="{CD9A9507-84F2-C64A-995A-619B0562F36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439124" y="3645685"/>
            <a:ext cx="1080000" cy="1080000"/>
          </a:xfrm>
          <a:prstGeom prst="rect">
            <a:avLst/>
          </a:prstGeom>
        </p:spPr>
      </p:pic>
      <p:pic>
        <p:nvPicPr>
          <p:cNvPr id="25" name="Grafik 24" descr="Kinder Silhouette">
            <a:extLst>
              <a:ext uri="{FF2B5EF4-FFF2-40B4-BE49-F238E27FC236}">
                <a16:creationId xmlns:a16="http://schemas.microsoft.com/office/drawing/2014/main" id="{110618A7-B6B5-E944-8E61-6018D367283B}"/>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7919314" y="3751942"/>
            <a:ext cx="1080000" cy="1080000"/>
          </a:xfrm>
          <a:prstGeom prst="rect">
            <a:avLst/>
          </a:prstGeom>
        </p:spPr>
      </p:pic>
    </p:spTree>
    <p:extLst>
      <p:ext uri="{BB962C8B-B14F-4D97-AF65-F5344CB8AC3E}">
        <p14:creationId xmlns:p14="http://schemas.microsoft.com/office/powerpoint/2010/main" val="1673664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1" name="Grafik 10">
            <a:extLst>
              <a:ext uri="{FF2B5EF4-FFF2-40B4-BE49-F238E27FC236}">
                <a16:creationId xmlns:a16="http://schemas.microsoft.com/office/drawing/2014/main" id="{D66E6D5A-149A-D048-8BE1-B19094D9DA91}"/>
              </a:ext>
            </a:extLst>
          </p:cNvPr>
          <p:cNvPicPr>
            <a:picLocks noChangeAspect="1"/>
          </p:cNvPicPr>
          <p:nvPr/>
        </p:nvPicPr>
        <p:blipFill rotWithShape="1">
          <a:blip r:embed="rId2"/>
          <a:srcRect t="19"/>
          <a:stretch/>
        </p:blipFill>
        <p:spPr>
          <a:xfrm>
            <a:off x="0" y="0"/>
            <a:ext cx="12192000" cy="6858000"/>
          </a:xfrm>
          <a:prstGeom prst="rect">
            <a:avLst/>
          </a:prstGeom>
        </p:spPr>
      </p:pic>
    </p:spTree>
    <p:extLst>
      <p:ext uri="{BB962C8B-B14F-4D97-AF65-F5344CB8AC3E}">
        <p14:creationId xmlns:p14="http://schemas.microsoft.com/office/powerpoint/2010/main" val="2505074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1" name="Grafik 10">
            <a:extLst>
              <a:ext uri="{FF2B5EF4-FFF2-40B4-BE49-F238E27FC236}">
                <a16:creationId xmlns:a16="http://schemas.microsoft.com/office/drawing/2014/main" id="{D66E6D5A-149A-D048-8BE1-B19094D9DA91}"/>
              </a:ext>
            </a:extLst>
          </p:cNvPr>
          <p:cNvPicPr>
            <a:picLocks noChangeAspect="1"/>
          </p:cNvPicPr>
          <p:nvPr/>
        </p:nvPicPr>
        <p:blipFill rotWithShape="1">
          <a:blip r:embed="rId2"/>
          <a:srcRect t="19"/>
          <a:stretch/>
        </p:blipFill>
        <p:spPr>
          <a:xfrm>
            <a:off x="0" y="0"/>
            <a:ext cx="12192000" cy="6858000"/>
          </a:xfrm>
          <a:prstGeom prst="rect">
            <a:avLst/>
          </a:prstGeom>
        </p:spPr>
      </p:pic>
      <p:sp>
        <p:nvSpPr>
          <p:cNvPr id="5" name="Textfeld 4">
            <a:extLst>
              <a:ext uri="{FF2B5EF4-FFF2-40B4-BE49-F238E27FC236}">
                <a16:creationId xmlns:a16="http://schemas.microsoft.com/office/drawing/2014/main" id="{37670E48-9624-F34C-8112-35E582D1C9DE}"/>
              </a:ext>
            </a:extLst>
          </p:cNvPr>
          <p:cNvSpPr txBox="1"/>
          <p:nvPr/>
        </p:nvSpPr>
        <p:spPr>
          <a:xfrm>
            <a:off x="201234" y="229745"/>
            <a:ext cx="2030096" cy="584775"/>
          </a:xfrm>
          <a:prstGeom prst="rect">
            <a:avLst/>
          </a:prstGeom>
          <a:noFill/>
        </p:spPr>
        <p:txBody>
          <a:bodyPr wrap="square" rtlCol="0">
            <a:spAutoFit/>
          </a:bodyPr>
          <a:lstStyle/>
          <a:p>
            <a:r>
              <a:rPr lang="de-DE" sz="3200" dirty="0"/>
              <a:t>Talksession</a:t>
            </a:r>
            <a:endParaRPr lang="de-DE" sz="6000" dirty="0"/>
          </a:p>
        </p:txBody>
      </p:sp>
      <p:sp>
        <p:nvSpPr>
          <p:cNvPr id="6" name="Rechteck 5">
            <a:extLst>
              <a:ext uri="{FF2B5EF4-FFF2-40B4-BE49-F238E27FC236}">
                <a16:creationId xmlns:a16="http://schemas.microsoft.com/office/drawing/2014/main" id="{AC418C0A-3A25-F74B-B89D-1C56E24ECFD1}"/>
              </a:ext>
            </a:extLst>
          </p:cNvPr>
          <p:cNvSpPr/>
          <p:nvPr/>
        </p:nvSpPr>
        <p:spPr>
          <a:xfrm>
            <a:off x="2130967" y="522132"/>
            <a:ext cx="7972038" cy="1354217"/>
          </a:xfrm>
          <a:prstGeom prst="rect">
            <a:avLst/>
          </a:prstGeom>
        </p:spPr>
        <p:txBody>
          <a:bodyPr wrap="square">
            <a:spAutoFit/>
          </a:bodyPr>
          <a:lstStyle/>
          <a:p>
            <a:r>
              <a:rPr lang="de-CH" sz="5400" b="1" dirty="0">
                <a:ea typeface="Calibri" panose="020F0502020204030204" pitchFamily="34" charset="0"/>
              </a:rPr>
              <a:t>Synodalität</a:t>
            </a:r>
          </a:p>
          <a:p>
            <a:r>
              <a:rPr lang="de-DE" sz="2800" i="1" dirty="0" err="1"/>
              <a:t>Syno</a:t>
            </a:r>
            <a:r>
              <a:rPr lang="de-DE" sz="2800" i="1" dirty="0"/>
              <a:t> – was?</a:t>
            </a:r>
          </a:p>
        </p:txBody>
      </p:sp>
      <p:sp>
        <p:nvSpPr>
          <p:cNvPr id="7" name="Textfeld 6">
            <a:extLst>
              <a:ext uri="{FF2B5EF4-FFF2-40B4-BE49-F238E27FC236}">
                <a16:creationId xmlns:a16="http://schemas.microsoft.com/office/drawing/2014/main" id="{D0CECE0D-BDB0-F949-A8DB-4B1832252F6F}"/>
              </a:ext>
            </a:extLst>
          </p:cNvPr>
          <p:cNvSpPr txBox="1"/>
          <p:nvPr/>
        </p:nvSpPr>
        <p:spPr>
          <a:xfrm>
            <a:off x="201234" y="3659288"/>
            <a:ext cx="5832648" cy="707886"/>
          </a:xfrm>
          <a:prstGeom prst="rect">
            <a:avLst/>
          </a:prstGeom>
          <a:noFill/>
        </p:spPr>
        <p:txBody>
          <a:bodyPr wrap="square" rtlCol="0">
            <a:spAutoFit/>
          </a:bodyPr>
          <a:lstStyle/>
          <a:p>
            <a:r>
              <a:rPr lang="de-CH" altLang="de-DE" sz="4000" b="1" dirty="0">
                <a:latin typeface="Calibri" panose="020F0502020204030204" pitchFamily="34" charset="0"/>
                <a:cs typeface="Calibri" panose="020F0502020204030204" pitchFamily="34" charset="0"/>
              </a:rPr>
              <a:t>«ein Moment des Teilens»</a:t>
            </a:r>
            <a:endParaRPr lang="de-CH" sz="4000" b="1" dirty="0">
              <a:latin typeface="Calibri" panose="020F0502020204030204" pitchFamily="34" charset="0"/>
              <a:cs typeface="Calibri" panose="020F0502020204030204" pitchFamily="34" charset="0"/>
            </a:endParaRPr>
          </a:p>
        </p:txBody>
      </p:sp>
      <p:sp>
        <p:nvSpPr>
          <p:cNvPr id="8" name="Textfeld 7">
            <a:extLst>
              <a:ext uri="{FF2B5EF4-FFF2-40B4-BE49-F238E27FC236}">
                <a16:creationId xmlns:a16="http://schemas.microsoft.com/office/drawing/2014/main" id="{3AF0FB24-A4DA-1B4F-B415-5241F8232AA4}"/>
              </a:ext>
            </a:extLst>
          </p:cNvPr>
          <p:cNvSpPr txBox="1"/>
          <p:nvPr/>
        </p:nvSpPr>
        <p:spPr>
          <a:xfrm>
            <a:off x="4493285" y="5771213"/>
            <a:ext cx="7509508" cy="707886"/>
          </a:xfrm>
          <a:prstGeom prst="rect">
            <a:avLst/>
          </a:prstGeom>
          <a:noFill/>
        </p:spPr>
        <p:txBody>
          <a:bodyPr wrap="square" rtlCol="0">
            <a:spAutoFit/>
          </a:bodyPr>
          <a:lstStyle/>
          <a:p>
            <a:r>
              <a:rPr lang="de-CH" altLang="de-DE" sz="4000" b="1" dirty="0">
                <a:latin typeface="Calibri" panose="020F0502020204030204" pitchFamily="34" charset="0"/>
                <a:cs typeface="Calibri" panose="020F0502020204030204" pitchFamily="34" charset="0"/>
              </a:rPr>
              <a:t>«ein Rendezvous mit der Zukunft»</a:t>
            </a:r>
            <a:endParaRPr lang="de-CH" sz="4000" b="1" dirty="0">
              <a:latin typeface="Calibri" panose="020F0502020204030204" pitchFamily="34" charset="0"/>
              <a:cs typeface="Calibri" panose="020F0502020204030204" pitchFamily="34" charset="0"/>
            </a:endParaRPr>
          </a:p>
        </p:txBody>
      </p:sp>
      <p:sp>
        <p:nvSpPr>
          <p:cNvPr id="10" name="Textfeld 9">
            <a:extLst>
              <a:ext uri="{FF2B5EF4-FFF2-40B4-BE49-F238E27FC236}">
                <a16:creationId xmlns:a16="http://schemas.microsoft.com/office/drawing/2014/main" id="{9CFB89B1-925D-7446-8614-B57D56F51BA7}"/>
              </a:ext>
            </a:extLst>
          </p:cNvPr>
          <p:cNvSpPr txBox="1"/>
          <p:nvPr/>
        </p:nvSpPr>
        <p:spPr>
          <a:xfrm>
            <a:off x="5646275" y="1199240"/>
            <a:ext cx="6386463" cy="707886"/>
          </a:xfrm>
          <a:prstGeom prst="rect">
            <a:avLst/>
          </a:prstGeom>
          <a:noFill/>
        </p:spPr>
        <p:txBody>
          <a:bodyPr wrap="square" rtlCol="0">
            <a:spAutoFit/>
          </a:bodyPr>
          <a:lstStyle/>
          <a:p>
            <a:r>
              <a:rPr lang="de-CH" altLang="de-DE" sz="4000" b="1" dirty="0">
                <a:latin typeface="Calibri" panose="020F0502020204030204" pitchFamily="34" charset="0"/>
                <a:cs typeface="Calibri" panose="020F0502020204030204" pitchFamily="34" charset="0"/>
              </a:rPr>
              <a:t>«ein Moment des Träumens»</a:t>
            </a:r>
            <a:endParaRPr lang="de-CH" sz="4000" b="1" dirty="0">
              <a:latin typeface="Calibri" panose="020F0502020204030204" pitchFamily="34" charset="0"/>
              <a:cs typeface="Calibri" panose="020F0502020204030204" pitchFamily="34" charset="0"/>
            </a:endParaRPr>
          </a:p>
        </p:txBody>
      </p:sp>
      <p:sp>
        <p:nvSpPr>
          <p:cNvPr id="2" name="Textfeld 1">
            <a:extLst>
              <a:ext uri="{FF2B5EF4-FFF2-40B4-BE49-F238E27FC236}">
                <a16:creationId xmlns:a16="http://schemas.microsoft.com/office/drawing/2014/main" id="{C49B5841-B92A-6C47-BB61-94D142A1390B}"/>
              </a:ext>
            </a:extLst>
          </p:cNvPr>
          <p:cNvSpPr txBox="1"/>
          <p:nvPr/>
        </p:nvSpPr>
        <p:spPr>
          <a:xfrm>
            <a:off x="1615596" y="2364207"/>
            <a:ext cx="10387197" cy="954107"/>
          </a:xfrm>
          <a:prstGeom prst="rect">
            <a:avLst/>
          </a:prstGeom>
          <a:noFill/>
        </p:spPr>
        <p:txBody>
          <a:bodyPr wrap="square" rtlCol="0">
            <a:spAutoFit/>
          </a:bodyPr>
          <a:lstStyle/>
          <a:p>
            <a:r>
              <a:rPr lang="de-DE" sz="2800" b="1" dirty="0"/>
              <a:t>Geleitet durch den Heiligen Geist </a:t>
            </a:r>
          </a:p>
          <a:p>
            <a:r>
              <a:rPr lang="de-DE" sz="2800" b="1" dirty="0"/>
              <a:t>	      – von den Erfahrungen und Sichtweisen der anderen lernen</a:t>
            </a:r>
          </a:p>
        </p:txBody>
      </p:sp>
    </p:spTree>
    <p:extLst>
      <p:ext uri="{BB962C8B-B14F-4D97-AF65-F5344CB8AC3E}">
        <p14:creationId xmlns:p14="http://schemas.microsoft.com/office/powerpoint/2010/main" val="3230429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0">
                                            <p:txEl>
                                              <p:pRg st="0" end="0"/>
                                            </p:txEl>
                                          </p:spTgt>
                                        </p:tgtEl>
                                        <p:attrNameLst>
                                          <p:attrName>style.visibility</p:attrName>
                                        </p:attrNameLst>
                                      </p:cBhvr>
                                      <p:to>
                                        <p:strVal val="hidden"/>
                                      </p:to>
                                    </p:set>
                                  </p:childTnLst>
                                </p:cTn>
                              </p:par>
                              <p:par>
                                <p:cTn id="19" presetID="1" presetClass="exit" presetSubtype="0" fill="hold" grpId="0" nodeType="withEffect">
                                  <p:stCondLst>
                                    <p:cond delay="0"/>
                                  </p:stCondLst>
                                  <p:childTnLst>
                                    <p:set>
                                      <p:cBhvr>
                                        <p:cTn id="20" dur="1" fill="hold">
                                          <p:stCondLst>
                                            <p:cond delay="0"/>
                                          </p:stCondLst>
                                        </p:cTn>
                                        <p:tgtEl>
                                          <p:spTgt spid="7">
                                            <p:txEl>
                                              <p:pRg st="0" end="0"/>
                                            </p:txEl>
                                          </p:spTgt>
                                        </p:tgtEl>
                                        <p:attrNameLst>
                                          <p:attrName>style.visibility</p:attrName>
                                        </p:attrNameLst>
                                      </p:cBhvr>
                                      <p:to>
                                        <p:strVal val="hidden"/>
                                      </p:to>
                                    </p:set>
                                  </p:childTnLst>
                                </p:cTn>
                              </p:par>
                              <p:par>
                                <p:cTn id="21" presetID="1" presetClass="exit" presetSubtype="0" fill="hold" grpId="0" nodeType="withEffect">
                                  <p:stCondLst>
                                    <p:cond delay="0"/>
                                  </p:stCondLst>
                                  <p:childTnLst>
                                    <p:set>
                                      <p:cBhvr>
                                        <p:cTn id="22" dur="1" fill="hold">
                                          <p:stCondLst>
                                            <p:cond delay="0"/>
                                          </p:stCondLst>
                                        </p:cTn>
                                        <p:tgtEl>
                                          <p:spTgt spid="8">
                                            <p:txEl>
                                              <p:pRg st="0" end="0"/>
                                            </p:txEl>
                                          </p:spTgt>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0" end="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allAtOnce"/>
      <p:bldP spid="8" grpId="0" build="allAtOnce"/>
      <p:bldP spid="10" grpId="0" build="allAtOnce"/>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1" name="Grafik 10">
            <a:extLst>
              <a:ext uri="{FF2B5EF4-FFF2-40B4-BE49-F238E27FC236}">
                <a16:creationId xmlns:a16="http://schemas.microsoft.com/office/drawing/2014/main" id="{D66E6D5A-149A-D048-8BE1-B19094D9DA91}"/>
              </a:ext>
            </a:extLst>
          </p:cNvPr>
          <p:cNvPicPr>
            <a:picLocks noChangeAspect="1"/>
          </p:cNvPicPr>
          <p:nvPr/>
        </p:nvPicPr>
        <p:blipFill rotWithShape="1">
          <a:blip r:embed="rId2"/>
          <a:srcRect t="19"/>
          <a:stretch/>
        </p:blipFill>
        <p:spPr>
          <a:xfrm>
            <a:off x="0" y="0"/>
            <a:ext cx="12192000" cy="6858000"/>
          </a:xfrm>
          <a:prstGeom prst="rect">
            <a:avLst/>
          </a:prstGeom>
        </p:spPr>
      </p:pic>
      <p:sp>
        <p:nvSpPr>
          <p:cNvPr id="5" name="Textfeld 4">
            <a:extLst>
              <a:ext uri="{FF2B5EF4-FFF2-40B4-BE49-F238E27FC236}">
                <a16:creationId xmlns:a16="http://schemas.microsoft.com/office/drawing/2014/main" id="{37670E48-9624-F34C-8112-35E582D1C9DE}"/>
              </a:ext>
            </a:extLst>
          </p:cNvPr>
          <p:cNvSpPr txBox="1"/>
          <p:nvPr/>
        </p:nvSpPr>
        <p:spPr>
          <a:xfrm>
            <a:off x="201234" y="229745"/>
            <a:ext cx="2030096" cy="584775"/>
          </a:xfrm>
          <a:prstGeom prst="rect">
            <a:avLst/>
          </a:prstGeom>
          <a:noFill/>
        </p:spPr>
        <p:txBody>
          <a:bodyPr wrap="square" rtlCol="0">
            <a:spAutoFit/>
          </a:bodyPr>
          <a:lstStyle/>
          <a:p>
            <a:r>
              <a:rPr lang="de-DE" sz="3200" dirty="0"/>
              <a:t>Talksession</a:t>
            </a:r>
            <a:endParaRPr lang="de-DE" sz="6000" dirty="0"/>
          </a:p>
        </p:txBody>
      </p:sp>
      <p:sp>
        <p:nvSpPr>
          <p:cNvPr id="6" name="Rechteck 5">
            <a:extLst>
              <a:ext uri="{FF2B5EF4-FFF2-40B4-BE49-F238E27FC236}">
                <a16:creationId xmlns:a16="http://schemas.microsoft.com/office/drawing/2014/main" id="{AC418C0A-3A25-F74B-B89D-1C56E24ECFD1}"/>
              </a:ext>
            </a:extLst>
          </p:cNvPr>
          <p:cNvSpPr/>
          <p:nvPr/>
        </p:nvSpPr>
        <p:spPr>
          <a:xfrm>
            <a:off x="2130967" y="522132"/>
            <a:ext cx="7972038" cy="1354217"/>
          </a:xfrm>
          <a:prstGeom prst="rect">
            <a:avLst/>
          </a:prstGeom>
        </p:spPr>
        <p:txBody>
          <a:bodyPr wrap="square">
            <a:spAutoFit/>
          </a:bodyPr>
          <a:lstStyle/>
          <a:p>
            <a:r>
              <a:rPr lang="de-CH" sz="5400" b="1" dirty="0">
                <a:ea typeface="Calibri" panose="020F0502020204030204" pitchFamily="34" charset="0"/>
              </a:rPr>
              <a:t>Synodalität</a:t>
            </a:r>
          </a:p>
          <a:p>
            <a:r>
              <a:rPr lang="de-DE" sz="2800" i="1" dirty="0" err="1"/>
              <a:t>Syno</a:t>
            </a:r>
            <a:r>
              <a:rPr lang="de-DE" sz="2800" i="1" dirty="0"/>
              <a:t> – was?</a:t>
            </a:r>
          </a:p>
        </p:txBody>
      </p:sp>
      <p:sp>
        <p:nvSpPr>
          <p:cNvPr id="2" name="Textfeld 1">
            <a:extLst>
              <a:ext uri="{FF2B5EF4-FFF2-40B4-BE49-F238E27FC236}">
                <a16:creationId xmlns:a16="http://schemas.microsoft.com/office/drawing/2014/main" id="{0D081821-125F-7F45-9897-E8078CE6A692}"/>
              </a:ext>
            </a:extLst>
          </p:cNvPr>
          <p:cNvSpPr txBox="1"/>
          <p:nvPr/>
        </p:nvSpPr>
        <p:spPr>
          <a:xfrm>
            <a:off x="202758" y="2118635"/>
            <a:ext cx="5893242" cy="954107"/>
          </a:xfrm>
          <a:prstGeom prst="rect">
            <a:avLst/>
          </a:prstGeom>
          <a:noFill/>
        </p:spPr>
        <p:txBody>
          <a:bodyPr wrap="square" rtlCol="0">
            <a:spAutoFit/>
          </a:bodyPr>
          <a:lstStyle/>
          <a:p>
            <a:r>
              <a:rPr lang="de-DE" sz="2800" b="1" dirty="0"/>
              <a:t>Synodalität zielt auf </a:t>
            </a:r>
            <a:r>
              <a:rPr lang="de-DE" sz="2800" b="1" dirty="0" err="1"/>
              <a:t>grösstmögliche</a:t>
            </a:r>
            <a:r>
              <a:rPr lang="de-DE" sz="2800" b="1" dirty="0"/>
              <a:t> Zustimmung aller Beteiligten</a:t>
            </a:r>
          </a:p>
        </p:txBody>
      </p:sp>
      <p:sp>
        <p:nvSpPr>
          <p:cNvPr id="3" name="Textfeld 2">
            <a:extLst>
              <a:ext uri="{FF2B5EF4-FFF2-40B4-BE49-F238E27FC236}">
                <a16:creationId xmlns:a16="http://schemas.microsoft.com/office/drawing/2014/main" id="{C797394D-B8E3-464D-BA3E-0F9C64AF9E44}"/>
              </a:ext>
            </a:extLst>
          </p:cNvPr>
          <p:cNvSpPr txBox="1"/>
          <p:nvPr/>
        </p:nvSpPr>
        <p:spPr>
          <a:xfrm>
            <a:off x="6096000" y="2118635"/>
            <a:ext cx="5894768" cy="954107"/>
          </a:xfrm>
          <a:prstGeom prst="rect">
            <a:avLst/>
          </a:prstGeom>
          <a:noFill/>
        </p:spPr>
        <p:txBody>
          <a:bodyPr wrap="square" rtlCol="0">
            <a:spAutoFit/>
          </a:bodyPr>
          <a:lstStyle/>
          <a:p>
            <a:pPr algn="r"/>
            <a:r>
              <a:rPr lang="de-DE" sz="2800" b="1" dirty="0"/>
              <a:t>Demokratie zielt auf eine Mehrheit für eine Position</a:t>
            </a:r>
          </a:p>
        </p:txBody>
      </p:sp>
      <p:sp>
        <p:nvSpPr>
          <p:cNvPr id="4" name="Textfeld 3">
            <a:extLst>
              <a:ext uri="{FF2B5EF4-FFF2-40B4-BE49-F238E27FC236}">
                <a16:creationId xmlns:a16="http://schemas.microsoft.com/office/drawing/2014/main" id="{141ECE5F-8624-D843-8448-ED0F66CA4EAC}"/>
              </a:ext>
            </a:extLst>
          </p:cNvPr>
          <p:cNvSpPr txBox="1"/>
          <p:nvPr/>
        </p:nvSpPr>
        <p:spPr>
          <a:xfrm>
            <a:off x="201233" y="3971174"/>
            <a:ext cx="5893241" cy="954107"/>
          </a:xfrm>
          <a:prstGeom prst="rect">
            <a:avLst/>
          </a:prstGeom>
          <a:noFill/>
        </p:spPr>
        <p:txBody>
          <a:bodyPr wrap="square" rtlCol="0">
            <a:spAutoFit/>
          </a:bodyPr>
          <a:lstStyle/>
          <a:p>
            <a:r>
              <a:rPr lang="de-DE" sz="2800" b="1" dirty="0"/>
              <a:t>Synodalität ist gemeinsamer Weg der Beratung untereinander</a:t>
            </a:r>
          </a:p>
        </p:txBody>
      </p:sp>
      <p:sp>
        <p:nvSpPr>
          <p:cNvPr id="9" name="Textfeld 8">
            <a:extLst>
              <a:ext uri="{FF2B5EF4-FFF2-40B4-BE49-F238E27FC236}">
                <a16:creationId xmlns:a16="http://schemas.microsoft.com/office/drawing/2014/main" id="{A63A5950-D450-1C49-98CA-57013D12E502}"/>
              </a:ext>
            </a:extLst>
          </p:cNvPr>
          <p:cNvSpPr txBox="1"/>
          <p:nvPr/>
        </p:nvSpPr>
        <p:spPr>
          <a:xfrm>
            <a:off x="6094474" y="3971174"/>
            <a:ext cx="5896292" cy="954107"/>
          </a:xfrm>
          <a:prstGeom prst="rect">
            <a:avLst/>
          </a:prstGeom>
          <a:noFill/>
        </p:spPr>
        <p:txBody>
          <a:bodyPr wrap="square" rtlCol="0">
            <a:spAutoFit/>
          </a:bodyPr>
          <a:lstStyle/>
          <a:p>
            <a:pPr algn="r"/>
            <a:r>
              <a:rPr lang="de-DE" sz="2800" b="1" dirty="0"/>
              <a:t>Demokratie ist gemeinsamer Weg zur Entscheidung </a:t>
            </a:r>
          </a:p>
        </p:txBody>
      </p:sp>
      <p:sp>
        <p:nvSpPr>
          <p:cNvPr id="12" name="Textfeld 11">
            <a:extLst>
              <a:ext uri="{FF2B5EF4-FFF2-40B4-BE49-F238E27FC236}">
                <a16:creationId xmlns:a16="http://schemas.microsoft.com/office/drawing/2014/main" id="{6B72EE58-FA69-4147-8407-A55A4A38D85A}"/>
              </a:ext>
            </a:extLst>
          </p:cNvPr>
          <p:cNvSpPr txBox="1"/>
          <p:nvPr/>
        </p:nvSpPr>
        <p:spPr>
          <a:xfrm>
            <a:off x="201234" y="5543867"/>
            <a:ext cx="5893240" cy="954107"/>
          </a:xfrm>
          <a:prstGeom prst="rect">
            <a:avLst/>
          </a:prstGeom>
          <a:noFill/>
        </p:spPr>
        <p:txBody>
          <a:bodyPr wrap="square" rtlCol="0">
            <a:spAutoFit/>
          </a:bodyPr>
          <a:lstStyle/>
          <a:p>
            <a:r>
              <a:rPr lang="de-DE" sz="2800" b="1" dirty="0"/>
              <a:t>Synode = </a:t>
            </a:r>
            <a:r>
              <a:rPr lang="de-CH" sz="2800" b="1" dirty="0"/>
              <a:t>Wir und der Hl. Geist haben entschieden… CIC=Bischof / Papst </a:t>
            </a:r>
            <a:endParaRPr lang="de-DE" sz="2800" b="1" dirty="0"/>
          </a:p>
        </p:txBody>
      </p:sp>
      <p:sp>
        <p:nvSpPr>
          <p:cNvPr id="13" name="Textfeld 12">
            <a:extLst>
              <a:ext uri="{FF2B5EF4-FFF2-40B4-BE49-F238E27FC236}">
                <a16:creationId xmlns:a16="http://schemas.microsoft.com/office/drawing/2014/main" id="{74CD9EA0-C089-634F-A351-765005040E2B}"/>
              </a:ext>
            </a:extLst>
          </p:cNvPr>
          <p:cNvSpPr txBox="1"/>
          <p:nvPr/>
        </p:nvSpPr>
        <p:spPr>
          <a:xfrm>
            <a:off x="6096000" y="5543867"/>
            <a:ext cx="5894766" cy="954000"/>
          </a:xfrm>
          <a:prstGeom prst="rect">
            <a:avLst/>
          </a:prstGeom>
          <a:noFill/>
        </p:spPr>
        <p:txBody>
          <a:bodyPr wrap="square" rtlCol="0">
            <a:spAutoFit/>
          </a:bodyPr>
          <a:lstStyle/>
          <a:p>
            <a:pPr algn="r"/>
            <a:r>
              <a:rPr lang="de-DE" sz="2800" b="1" dirty="0"/>
              <a:t>Demokratie = Mehrheit entscheidet</a:t>
            </a:r>
          </a:p>
        </p:txBody>
      </p:sp>
    </p:spTree>
    <p:extLst>
      <p:ext uri="{BB962C8B-B14F-4D97-AF65-F5344CB8AC3E}">
        <p14:creationId xmlns:p14="http://schemas.microsoft.com/office/powerpoint/2010/main" val="1145100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11" name="Grafik 10">
            <a:extLst>
              <a:ext uri="{FF2B5EF4-FFF2-40B4-BE49-F238E27FC236}">
                <a16:creationId xmlns:a16="http://schemas.microsoft.com/office/drawing/2014/main" id="{D66E6D5A-149A-D048-8BE1-B19094D9DA91}"/>
              </a:ext>
            </a:extLst>
          </p:cNvPr>
          <p:cNvPicPr>
            <a:picLocks noChangeAspect="1"/>
          </p:cNvPicPr>
          <p:nvPr/>
        </p:nvPicPr>
        <p:blipFill rotWithShape="1">
          <a:blip r:embed="rId2"/>
          <a:srcRect t="19"/>
          <a:stretch/>
        </p:blipFill>
        <p:spPr>
          <a:xfrm>
            <a:off x="0" y="0"/>
            <a:ext cx="12192000" cy="6858000"/>
          </a:xfrm>
          <a:prstGeom prst="rect">
            <a:avLst/>
          </a:prstGeom>
        </p:spPr>
      </p:pic>
      <p:pic>
        <p:nvPicPr>
          <p:cNvPr id="3" name="Grafik 2">
            <a:extLst>
              <a:ext uri="{FF2B5EF4-FFF2-40B4-BE49-F238E27FC236}">
                <a16:creationId xmlns:a16="http://schemas.microsoft.com/office/drawing/2014/main" id="{71BE2A2B-A2A8-4A44-A997-699A150E35D0}"/>
              </a:ext>
            </a:extLst>
          </p:cNvPr>
          <p:cNvPicPr>
            <a:picLocks noChangeAspect="1"/>
          </p:cNvPicPr>
          <p:nvPr/>
        </p:nvPicPr>
        <p:blipFill>
          <a:blip r:embed="rId3"/>
          <a:stretch>
            <a:fillRect/>
          </a:stretch>
        </p:blipFill>
        <p:spPr>
          <a:xfrm>
            <a:off x="772532" y="434549"/>
            <a:ext cx="10646936" cy="5988902"/>
          </a:xfrm>
          <a:prstGeom prst="rect">
            <a:avLst/>
          </a:prstGeom>
        </p:spPr>
      </p:pic>
      <p:sp>
        <p:nvSpPr>
          <p:cNvPr id="4" name="Pfeil nach links 3">
            <a:extLst>
              <a:ext uri="{FF2B5EF4-FFF2-40B4-BE49-F238E27FC236}">
                <a16:creationId xmlns:a16="http://schemas.microsoft.com/office/drawing/2014/main" id="{71E1637A-BB01-DA4E-8722-D6A2FA469C4B}"/>
              </a:ext>
            </a:extLst>
          </p:cNvPr>
          <p:cNvSpPr/>
          <p:nvPr/>
        </p:nvSpPr>
        <p:spPr>
          <a:xfrm rot="19195864">
            <a:off x="3980986" y="892097"/>
            <a:ext cx="2351526" cy="479503"/>
          </a:xfrm>
          <a:prstGeom prst="leftArrow">
            <a:avLst/>
          </a:prstGeom>
          <a:solidFill>
            <a:schemeClr val="accent6">
              <a:lumMod val="5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444028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CBBA11DB88DE6A4EAD463EE28B72A24D" ma:contentTypeVersion="9" ma:contentTypeDescription="Ein neues Dokument erstellen." ma:contentTypeScope="" ma:versionID="6aec9a37b4d6386e9040233f69d05668">
  <xsd:schema xmlns:xsd="http://www.w3.org/2001/XMLSchema" xmlns:xs="http://www.w3.org/2001/XMLSchema" xmlns:p="http://schemas.microsoft.com/office/2006/metadata/properties" xmlns:ns2="f1a1344a-1bd2-42f7-9955-033d195978af" targetNamespace="http://schemas.microsoft.com/office/2006/metadata/properties" ma:root="true" ma:fieldsID="8a9553763e2f4777237ada5c0f4d5883" ns2:_="">
    <xsd:import namespace="f1a1344a-1bd2-42f7-9955-033d195978af"/>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a1344a-1bd2-42f7-9955-033d195978a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8793076-9CAC-4370-A339-403164C3DF99}">
  <ds:schemaRefs>
    <ds:schemaRef ds:uri="http://purl.org/dc/terms/"/>
    <ds:schemaRef ds:uri="http://purl.org/dc/elements/1.1/"/>
    <ds:schemaRef ds:uri="http://schemas.microsoft.com/office/2006/metadata/properties"/>
    <ds:schemaRef ds:uri="http://schemas.microsoft.com/office/2006/documentManagement/types"/>
    <ds:schemaRef ds:uri="http://www.w3.org/XML/1998/namespace"/>
    <ds:schemaRef ds:uri="http://purl.org/dc/dcmitype/"/>
    <ds:schemaRef ds:uri="f1a1344a-1bd2-42f7-9955-033d195978af"/>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79D7F36A-A899-4A9B-B138-5F3D5202795D}">
  <ds:schemaRefs>
    <ds:schemaRef ds:uri="http://schemas.microsoft.com/sharepoint/v3/contenttype/forms"/>
  </ds:schemaRefs>
</ds:datastoreItem>
</file>

<file path=customXml/itemProps3.xml><?xml version="1.0" encoding="utf-8"?>
<ds:datastoreItem xmlns:ds="http://schemas.openxmlformats.org/officeDocument/2006/customXml" ds:itemID="{EC55B1E7-208B-45F3-B82C-22D174E51C6D}"/>
</file>

<file path=docProps/app.xml><?xml version="1.0" encoding="utf-8"?>
<Properties xmlns="http://schemas.openxmlformats.org/officeDocument/2006/extended-properties" xmlns:vt="http://schemas.openxmlformats.org/officeDocument/2006/docPropsVTypes">
  <TotalTime>0</TotalTime>
  <Words>435</Words>
  <Application>Microsoft Macintosh PowerPoint</Application>
  <PresentationFormat>Breitbild</PresentationFormat>
  <Paragraphs>66</Paragraphs>
  <Slides>11</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11</vt:i4>
      </vt:variant>
    </vt:vector>
  </HeadingPairs>
  <TitlesOfParts>
    <vt:vector size="15" baseType="lpstr">
      <vt:lpstr>Arial</vt:lpstr>
      <vt:lpstr>Calibri</vt:lpstr>
      <vt:lpstr>Calibri Light</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Viktor Diethelm</dc:creator>
  <cp:lastModifiedBy>Viktor Diethelm</cp:lastModifiedBy>
  <cp:revision>3</cp:revision>
  <dcterms:created xsi:type="dcterms:W3CDTF">2021-09-30T20:23:15Z</dcterms:created>
  <dcterms:modified xsi:type="dcterms:W3CDTF">2021-10-19T10:31:41Z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0x010100CBBA11DB88DE6A4EAD463EE28B72A24D</vt:lpwstr>
  </property>
</Properties>
</file>